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764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64"/>
          <p:cNvSpPr>
            <a:spLocks noChangeArrowheads="1"/>
          </p:cNvSpPr>
          <p:nvPr/>
        </p:nvSpPr>
        <p:spPr bwMode="gray">
          <a:xfrm>
            <a:off x="609600" y="228600"/>
            <a:ext cx="43434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Text Box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8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– Your Text Here</a:t>
            </a:r>
          </a:p>
        </p:txBody>
      </p:sp>
      <p:sp>
        <p:nvSpPr>
          <p:cNvPr id="3" name="Freeform 6"/>
          <p:cNvSpPr>
            <a:spLocks/>
          </p:cNvSpPr>
          <p:nvPr/>
        </p:nvSpPr>
        <p:spPr bwMode="auto">
          <a:xfrm>
            <a:off x="612775" y="989012"/>
            <a:ext cx="7769225" cy="1296988"/>
          </a:xfrm>
          <a:custGeom>
            <a:avLst/>
            <a:gdLst/>
            <a:ahLst/>
            <a:cxnLst>
              <a:cxn ang="0">
                <a:pos x="4720" y="0"/>
              </a:cxn>
              <a:cxn ang="0">
                <a:pos x="0" y="0"/>
              </a:cxn>
              <a:cxn ang="0">
                <a:pos x="0" y="550"/>
              </a:cxn>
              <a:cxn ang="0">
                <a:pos x="735" y="550"/>
              </a:cxn>
              <a:cxn ang="0">
                <a:pos x="962" y="817"/>
              </a:cxn>
              <a:cxn ang="0">
                <a:pos x="1189" y="550"/>
              </a:cxn>
              <a:cxn ang="0">
                <a:pos x="4720" y="550"/>
              </a:cxn>
              <a:cxn ang="0">
                <a:pos x="4720" y="0"/>
              </a:cxn>
            </a:cxnLst>
            <a:rect l="0" t="0" r="r" b="b"/>
            <a:pathLst>
              <a:path w="4720" h="817">
                <a:moveTo>
                  <a:pt x="4720" y="0"/>
                </a:moveTo>
                <a:lnTo>
                  <a:pt x="0" y="0"/>
                </a:lnTo>
                <a:lnTo>
                  <a:pt x="0" y="550"/>
                </a:lnTo>
                <a:lnTo>
                  <a:pt x="735" y="550"/>
                </a:lnTo>
                <a:lnTo>
                  <a:pt x="962" y="817"/>
                </a:lnTo>
                <a:lnTo>
                  <a:pt x="1189" y="550"/>
                </a:lnTo>
                <a:lnTo>
                  <a:pt x="4720" y="550"/>
                </a:lnTo>
                <a:lnTo>
                  <a:pt x="472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1"/>
          </a:gradFill>
          <a:ln w="19050">
            <a:solidFill>
              <a:schemeClr val="bg1">
                <a:lumMod val="6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Freeform 7"/>
          <p:cNvSpPr>
            <a:spLocks/>
          </p:cNvSpPr>
          <p:nvPr/>
        </p:nvSpPr>
        <p:spPr bwMode="auto">
          <a:xfrm>
            <a:off x="722314" y="1093787"/>
            <a:ext cx="7523968" cy="1012825"/>
          </a:xfrm>
          <a:custGeom>
            <a:avLst/>
            <a:gdLst/>
            <a:ahLst/>
            <a:cxnLst>
              <a:cxn ang="0">
                <a:pos x="4571" y="0"/>
              </a:cxn>
              <a:cxn ang="0">
                <a:pos x="0" y="0"/>
              </a:cxn>
              <a:cxn ang="0">
                <a:pos x="0" y="406"/>
              </a:cxn>
              <a:cxn ang="0">
                <a:pos x="697" y="406"/>
              </a:cxn>
              <a:cxn ang="0">
                <a:pos x="893" y="638"/>
              </a:cxn>
              <a:cxn ang="0">
                <a:pos x="1089" y="406"/>
              </a:cxn>
              <a:cxn ang="0">
                <a:pos x="4571" y="406"/>
              </a:cxn>
              <a:cxn ang="0">
                <a:pos x="4571" y="0"/>
              </a:cxn>
            </a:cxnLst>
            <a:rect l="0" t="0" r="r" b="b"/>
            <a:pathLst>
              <a:path w="4571" h="638">
                <a:moveTo>
                  <a:pt x="4571" y="0"/>
                </a:moveTo>
                <a:lnTo>
                  <a:pt x="0" y="0"/>
                </a:lnTo>
                <a:lnTo>
                  <a:pt x="0" y="406"/>
                </a:lnTo>
                <a:lnTo>
                  <a:pt x="697" y="406"/>
                </a:lnTo>
                <a:lnTo>
                  <a:pt x="893" y="638"/>
                </a:lnTo>
                <a:lnTo>
                  <a:pt x="1089" y="406"/>
                </a:lnTo>
                <a:lnTo>
                  <a:pt x="4571" y="406"/>
                </a:lnTo>
                <a:lnTo>
                  <a:pt x="4571" y="0"/>
                </a:lnTo>
                <a:close/>
              </a:path>
            </a:pathLst>
          </a:custGeom>
          <a:gradFill flip="none" rotWithShape="1">
            <a:gsLst>
              <a:gs pos="0">
                <a:srgbClr val="4D4D4D">
                  <a:shade val="30000"/>
                  <a:satMod val="115000"/>
                </a:srgbClr>
              </a:gs>
              <a:gs pos="50000">
                <a:srgbClr val="4D4D4D">
                  <a:shade val="67500"/>
                  <a:satMod val="115000"/>
                </a:srgbClr>
              </a:gs>
              <a:gs pos="100000">
                <a:srgbClr val="4D4D4D">
                  <a:shade val="100000"/>
                  <a:satMod val="115000"/>
                </a:srgb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3509849" y="2305050"/>
            <a:ext cx="2722513" cy="4090986"/>
            <a:chOff x="3586049" y="1981200"/>
            <a:chExt cx="2722513" cy="4090986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6" name="Freeform 8"/>
            <p:cNvSpPr>
              <a:spLocks/>
            </p:cNvSpPr>
            <p:nvPr/>
          </p:nvSpPr>
          <p:spPr bwMode="auto">
            <a:xfrm>
              <a:off x="3586049" y="1981200"/>
              <a:ext cx="2722513" cy="4090986"/>
            </a:xfrm>
            <a:custGeom>
              <a:avLst/>
              <a:gdLst/>
              <a:ahLst/>
              <a:cxnLst>
                <a:cxn ang="0">
                  <a:pos x="2103" y="1432"/>
                </a:cxn>
                <a:cxn ang="0">
                  <a:pos x="1836" y="1205"/>
                </a:cxn>
                <a:cxn ang="0">
                  <a:pos x="1836" y="454"/>
                </a:cxn>
                <a:cxn ang="0">
                  <a:pos x="2103" y="227"/>
                </a:cxn>
                <a:cxn ang="0">
                  <a:pos x="1836" y="0"/>
                </a:cxn>
                <a:cxn ang="0">
                  <a:pos x="1836" y="0"/>
                </a:cxn>
                <a:cxn ang="0">
                  <a:pos x="0" y="0"/>
                </a:cxn>
                <a:cxn ang="0">
                  <a:pos x="0" y="2863"/>
                </a:cxn>
                <a:cxn ang="0">
                  <a:pos x="1836" y="2863"/>
                </a:cxn>
                <a:cxn ang="0">
                  <a:pos x="1836" y="2863"/>
                </a:cxn>
                <a:cxn ang="0">
                  <a:pos x="2103" y="2636"/>
                </a:cxn>
                <a:cxn ang="0">
                  <a:pos x="1836" y="2410"/>
                </a:cxn>
                <a:cxn ang="0">
                  <a:pos x="1836" y="1659"/>
                </a:cxn>
                <a:cxn ang="0">
                  <a:pos x="2103" y="1432"/>
                </a:cxn>
              </a:cxnLst>
              <a:rect l="0" t="0" r="r" b="b"/>
              <a:pathLst>
                <a:path w="2103" h="2863">
                  <a:moveTo>
                    <a:pt x="2103" y="1432"/>
                  </a:moveTo>
                  <a:lnTo>
                    <a:pt x="1836" y="1205"/>
                  </a:lnTo>
                  <a:lnTo>
                    <a:pt x="1836" y="454"/>
                  </a:lnTo>
                  <a:lnTo>
                    <a:pt x="2103" y="227"/>
                  </a:lnTo>
                  <a:lnTo>
                    <a:pt x="1836" y="0"/>
                  </a:lnTo>
                  <a:lnTo>
                    <a:pt x="1836" y="0"/>
                  </a:lnTo>
                  <a:lnTo>
                    <a:pt x="0" y="0"/>
                  </a:lnTo>
                  <a:lnTo>
                    <a:pt x="0" y="2863"/>
                  </a:lnTo>
                  <a:lnTo>
                    <a:pt x="1836" y="2863"/>
                  </a:lnTo>
                  <a:lnTo>
                    <a:pt x="1836" y="2863"/>
                  </a:lnTo>
                  <a:lnTo>
                    <a:pt x="2103" y="2636"/>
                  </a:lnTo>
                  <a:lnTo>
                    <a:pt x="1836" y="2410"/>
                  </a:lnTo>
                  <a:lnTo>
                    <a:pt x="1836" y="1659"/>
                  </a:lnTo>
                  <a:lnTo>
                    <a:pt x="2103" y="1432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1"/>
            </a:gradFill>
            <a:ln w="19050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9"/>
            <p:cNvSpPr>
              <a:spLocks/>
            </p:cNvSpPr>
            <p:nvPr/>
          </p:nvSpPr>
          <p:spPr bwMode="auto">
            <a:xfrm>
              <a:off x="3650778" y="2042643"/>
              <a:ext cx="2534798" cy="1053111"/>
            </a:xfrm>
            <a:custGeom>
              <a:avLst/>
              <a:gdLst/>
              <a:ahLst/>
              <a:cxnLst>
                <a:cxn ang="0">
                  <a:pos x="1958" y="191"/>
                </a:cxn>
                <a:cxn ang="0">
                  <a:pos x="1736" y="2"/>
                </a:cxn>
                <a:cxn ang="0">
                  <a:pos x="1736" y="0"/>
                </a:cxn>
                <a:cxn ang="0">
                  <a:pos x="0" y="0"/>
                </a:cxn>
                <a:cxn ang="0">
                  <a:pos x="0" y="737"/>
                </a:cxn>
                <a:cxn ang="0">
                  <a:pos x="1736" y="737"/>
                </a:cxn>
                <a:cxn ang="0">
                  <a:pos x="1736" y="378"/>
                </a:cxn>
                <a:cxn ang="0">
                  <a:pos x="1958" y="191"/>
                </a:cxn>
              </a:cxnLst>
              <a:rect l="0" t="0" r="r" b="b"/>
              <a:pathLst>
                <a:path w="1958" h="737">
                  <a:moveTo>
                    <a:pt x="1958" y="191"/>
                  </a:moveTo>
                  <a:lnTo>
                    <a:pt x="1736" y="2"/>
                  </a:lnTo>
                  <a:lnTo>
                    <a:pt x="1736" y="0"/>
                  </a:lnTo>
                  <a:lnTo>
                    <a:pt x="0" y="0"/>
                  </a:lnTo>
                  <a:lnTo>
                    <a:pt x="0" y="737"/>
                  </a:lnTo>
                  <a:lnTo>
                    <a:pt x="1736" y="737"/>
                  </a:lnTo>
                  <a:lnTo>
                    <a:pt x="1736" y="378"/>
                  </a:lnTo>
                  <a:lnTo>
                    <a:pt x="1958" y="19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3650778" y="3190063"/>
              <a:ext cx="2534798" cy="1674689"/>
            </a:xfrm>
            <a:custGeom>
              <a:avLst/>
              <a:gdLst/>
              <a:ahLst/>
              <a:cxnLst>
                <a:cxn ang="0">
                  <a:pos x="1958" y="588"/>
                </a:cxn>
                <a:cxn ang="0">
                  <a:pos x="1736" y="399"/>
                </a:cxn>
                <a:cxn ang="0">
                  <a:pos x="1736" y="0"/>
                </a:cxn>
                <a:cxn ang="0">
                  <a:pos x="0" y="0"/>
                </a:cxn>
                <a:cxn ang="0">
                  <a:pos x="0" y="1172"/>
                </a:cxn>
                <a:cxn ang="0">
                  <a:pos x="1736" y="1172"/>
                </a:cxn>
                <a:cxn ang="0">
                  <a:pos x="1736" y="775"/>
                </a:cxn>
                <a:cxn ang="0">
                  <a:pos x="1958" y="588"/>
                </a:cxn>
              </a:cxnLst>
              <a:rect l="0" t="0" r="r" b="b"/>
              <a:pathLst>
                <a:path w="1958" h="1172">
                  <a:moveTo>
                    <a:pt x="1958" y="588"/>
                  </a:moveTo>
                  <a:lnTo>
                    <a:pt x="1736" y="399"/>
                  </a:lnTo>
                  <a:lnTo>
                    <a:pt x="1736" y="0"/>
                  </a:lnTo>
                  <a:lnTo>
                    <a:pt x="0" y="0"/>
                  </a:lnTo>
                  <a:lnTo>
                    <a:pt x="0" y="1172"/>
                  </a:lnTo>
                  <a:lnTo>
                    <a:pt x="1736" y="1172"/>
                  </a:lnTo>
                  <a:lnTo>
                    <a:pt x="1736" y="775"/>
                  </a:lnTo>
                  <a:lnTo>
                    <a:pt x="1958" y="58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  <a:shade val="30000"/>
                    <a:satMod val="115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auto">
            <a:xfrm>
              <a:off x="3650778" y="4959060"/>
              <a:ext cx="2534798" cy="1053111"/>
            </a:xfrm>
            <a:custGeom>
              <a:avLst/>
              <a:gdLst/>
              <a:ahLst/>
              <a:cxnLst>
                <a:cxn ang="0">
                  <a:pos x="1958" y="548"/>
                </a:cxn>
                <a:cxn ang="0">
                  <a:pos x="1736" y="361"/>
                </a:cxn>
                <a:cxn ang="0">
                  <a:pos x="1736" y="0"/>
                </a:cxn>
                <a:cxn ang="0">
                  <a:pos x="0" y="0"/>
                </a:cxn>
                <a:cxn ang="0">
                  <a:pos x="0" y="737"/>
                </a:cxn>
                <a:cxn ang="0">
                  <a:pos x="1736" y="737"/>
                </a:cxn>
                <a:cxn ang="0">
                  <a:pos x="1736" y="737"/>
                </a:cxn>
                <a:cxn ang="0">
                  <a:pos x="1958" y="548"/>
                </a:cxn>
              </a:cxnLst>
              <a:rect l="0" t="0" r="r" b="b"/>
              <a:pathLst>
                <a:path w="1958" h="737">
                  <a:moveTo>
                    <a:pt x="1958" y="548"/>
                  </a:moveTo>
                  <a:lnTo>
                    <a:pt x="1736" y="361"/>
                  </a:lnTo>
                  <a:lnTo>
                    <a:pt x="1736" y="0"/>
                  </a:lnTo>
                  <a:lnTo>
                    <a:pt x="0" y="0"/>
                  </a:lnTo>
                  <a:lnTo>
                    <a:pt x="0" y="737"/>
                  </a:lnTo>
                  <a:lnTo>
                    <a:pt x="1736" y="737"/>
                  </a:lnTo>
                  <a:lnTo>
                    <a:pt x="1736" y="737"/>
                  </a:lnTo>
                  <a:lnTo>
                    <a:pt x="1958" y="54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  <a:shade val="30000"/>
                    <a:satMod val="115000"/>
                  </a:schemeClr>
                </a:gs>
                <a:gs pos="50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" name="Freeform 15"/>
          <p:cNvSpPr>
            <a:spLocks/>
          </p:cNvSpPr>
          <p:nvPr/>
        </p:nvSpPr>
        <p:spPr bwMode="auto">
          <a:xfrm>
            <a:off x="609600" y="2319176"/>
            <a:ext cx="2698432" cy="4064245"/>
          </a:xfrm>
          <a:custGeom>
            <a:avLst/>
            <a:gdLst/>
            <a:ahLst/>
            <a:cxnLst>
              <a:cxn ang="0">
                <a:pos x="2323" y="250"/>
              </a:cxn>
              <a:cxn ang="0">
                <a:pos x="2028" y="0"/>
              </a:cxn>
              <a:cxn ang="0">
                <a:pos x="2028" y="0"/>
              </a:cxn>
              <a:cxn ang="0">
                <a:pos x="0" y="0"/>
              </a:cxn>
              <a:cxn ang="0">
                <a:pos x="0" y="3166"/>
              </a:cxn>
              <a:cxn ang="0">
                <a:pos x="2028" y="3166"/>
              </a:cxn>
              <a:cxn ang="0">
                <a:pos x="2028" y="501"/>
              </a:cxn>
              <a:cxn ang="0">
                <a:pos x="2323" y="250"/>
              </a:cxn>
            </a:cxnLst>
            <a:rect l="0" t="0" r="r" b="b"/>
            <a:pathLst>
              <a:path w="2323" h="3166">
                <a:moveTo>
                  <a:pt x="2323" y="250"/>
                </a:moveTo>
                <a:lnTo>
                  <a:pt x="2028" y="0"/>
                </a:lnTo>
                <a:lnTo>
                  <a:pt x="2028" y="0"/>
                </a:lnTo>
                <a:lnTo>
                  <a:pt x="0" y="0"/>
                </a:lnTo>
                <a:lnTo>
                  <a:pt x="0" y="3166"/>
                </a:lnTo>
                <a:lnTo>
                  <a:pt x="2028" y="3166"/>
                </a:lnTo>
                <a:lnTo>
                  <a:pt x="2028" y="501"/>
                </a:lnTo>
                <a:lnTo>
                  <a:pt x="2323" y="25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1"/>
            <a:tileRect/>
          </a:gradFill>
          <a:ln w="19050">
            <a:solidFill>
              <a:schemeClr val="bg1">
                <a:lumMod val="65000"/>
              </a:schemeClr>
            </a:solidFill>
            <a:round/>
            <a:headEnd/>
            <a:tailEnd/>
          </a:ln>
          <a:effectLst>
            <a:reflection blurRad="6350" stA="52000" endA="300" endPos="35000" dir="5400000" sy="-100000" algn="bl" rotWithShape="0"/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16"/>
          <p:cNvSpPr>
            <a:spLocks/>
          </p:cNvSpPr>
          <p:nvPr/>
        </p:nvSpPr>
        <p:spPr bwMode="auto">
          <a:xfrm>
            <a:off x="670004" y="2381250"/>
            <a:ext cx="2528836" cy="523756"/>
          </a:xfrm>
          <a:custGeom>
            <a:avLst/>
            <a:gdLst/>
            <a:ahLst/>
            <a:cxnLst>
              <a:cxn ang="0">
                <a:pos x="1945" y="408"/>
              </a:cxn>
              <a:cxn ang="0">
                <a:pos x="2177" y="204"/>
              </a:cxn>
              <a:cxn ang="0">
                <a:pos x="1945" y="0"/>
              </a:cxn>
              <a:cxn ang="0">
                <a:pos x="1945" y="0"/>
              </a:cxn>
              <a:cxn ang="0">
                <a:pos x="1945" y="0"/>
              </a:cxn>
              <a:cxn ang="0">
                <a:pos x="1945" y="0"/>
              </a:cxn>
              <a:cxn ang="0">
                <a:pos x="1945" y="0"/>
              </a:cxn>
              <a:cxn ang="0">
                <a:pos x="0" y="0"/>
              </a:cxn>
              <a:cxn ang="0">
                <a:pos x="0" y="408"/>
              </a:cxn>
              <a:cxn ang="0">
                <a:pos x="1945" y="408"/>
              </a:cxn>
              <a:cxn ang="0">
                <a:pos x="1945" y="408"/>
              </a:cxn>
              <a:cxn ang="0">
                <a:pos x="1945" y="408"/>
              </a:cxn>
              <a:cxn ang="0">
                <a:pos x="1945" y="408"/>
              </a:cxn>
              <a:cxn ang="0">
                <a:pos x="1945" y="408"/>
              </a:cxn>
            </a:cxnLst>
            <a:rect l="0" t="0" r="r" b="b"/>
            <a:pathLst>
              <a:path w="2177" h="408">
                <a:moveTo>
                  <a:pt x="1945" y="408"/>
                </a:moveTo>
                <a:lnTo>
                  <a:pt x="2177" y="204"/>
                </a:lnTo>
                <a:lnTo>
                  <a:pt x="1945" y="0"/>
                </a:lnTo>
                <a:lnTo>
                  <a:pt x="1945" y="0"/>
                </a:lnTo>
                <a:lnTo>
                  <a:pt x="1945" y="0"/>
                </a:lnTo>
                <a:lnTo>
                  <a:pt x="1945" y="0"/>
                </a:lnTo>
                <a:lnTo>
                  <a:pt x="1945" y="0"/>
                </a:lnTo>
                <a:lnTo>
                  <a:pt x="0" y="0"/>
                </a:lnTo>
                <a:lnTo>
                  <a:pt x="0" y="408"/>
                </a:lnTo>
                <a:lnTo>
                  <a:pt x="1945" y="408"/>
                </a:lnTo>
                <a:lnTo>
                  <a:pt x="1945" y="408"/>
                </a:lnTo>
                <a:lnTo>
                  <a:pt x="1945" y="408"/>
                </a:lnTo>
                <a:lnTo>
                  <a:pt x="1945" y="408"/>
                </a:lnTo>
                <a:lnTo>
                  <a:pt x="1945" y="408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9050">
            <a:gradFill>
              <a:gsLst>
                <a:gs pos="0">
                  <a:schemeClr val="bg1"/>
                </a:gs>
                <a:gs pos="100000">
                  <a:srgbClr val="3A3A3A"/>
                </a:gs>
              </a:gsLst>
              <a:lin ang="5400000" scaled="0"/>
            </a:gra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400800" y="2305050"/>
            <a:ext cx="1981200" cy="838200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1"/>
          </a:gradFill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400800" y="3752850"/>
            <a:ext cx="1981200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400800" y="5581650"/>
            <a:ext cx="1981200" cy="819150"/>
          </a:xfrm>
          <a:prstGeom prst="rect">
            <a:avLst/>
          </a:prstGeom>
          <a:solidFill>
            <a:srgbClr val="4D4D4D"/>
          </a:solidFill>
          <a:ln w="19050">
            <a:solidFill>
              <a:schemeClr val="bg1">
                <a:lumMod val="65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914400" y="2457450"/>
            <a:ext cx="1828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62000" y="3150453"/>
            <a:ext cx="2133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 scrambled it to make a type specimen book. Your text here. Example text. </a:t>
            </a:r>
          </a:p>
        </p:txBody>
      </p:sp>
      <p:sp>
        <p:nvSpPr>
          <p:cNvPr id="17" name="Rectangle 16"/>
          <p:cNvSpPr/>
          <p:nvPr/>
        </p:nvSpPr>
        <p:spPr>
          <a:xfrm flipH="1">
            <a:off x="6477000" y="4133850"/>
            <a:ext cx="1905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   </a:t>
            </a:r>
            <a:r>
              <a:rPr lang="en-US" altLang="ko-KR" sz="1100" kern="0" dirty="0" err="1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1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 is simp dummy text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     of then and scrambled it </a:t>
            </a:r>
          </a:p>
        </p:txBody>
      </p:sp>
      <p:sp>
        <p:nvSpPr>
          <p:cNvPr id="18" name="Rectangle 17"/>
          <p:cNvSpPr/>
          <p:nvPr/>
        </p:nvSpPr>
        <p:spPr>
          <a:xfrm flipH="1">
            <a:off x="6477000" y="5810251"/>
            <a:ext cx="1905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   </a:t>
            </a:r>
            <a:r>
              <a:rPr lang="en-US" altLang="ko-KR" sz="1100" kern="0" dirty="0" err="1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1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 is simp dummy text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     of then</a:t>
            </a:r>
          </a:p>
        </p:txBody>
      </p:sp>
      <p:sp>
        <p:nvSpPr>
          <p:cNvPr id="19" name="Rectangle 18"/>
          <p:cNvSpPr/>
          <p:nvPr/>
        </p:nvSpPr>
        <p:spPr>
          <a:xfrm flipH="1">
            <a:off x="838200" y="4210050"/>
            <a:ext cx="2057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  </a:t>
            </a:r>
            <a:r>
              <a:rPr lang="en-US" altLang="ko-KR" sz="1100" kern="0" dirty="0" err="1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is simp dummy text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    of then and scrambled it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733800" y="3941028"/>
            <a:ext cx="2133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 scrambled it to make a type specimen book. Your text here. Example text.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733800" y="2605385"/>
            <a:ext cx="2133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 scrambled it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733800" y="5468719"/>
            <a:ext cx="213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 scrambled it to make a type specimen book. </a:t>
            </a:r>
          </a:p>
        </p:txBody>
      </p:sp>
      <p:sp>
        <p:nvSpPr>
          <p:cNvPr id="23" name="Rectangle 22"/>
          <p:cNvSpPr/>
          <p:nvPr/>
        </p:nvSpPr>
        <p:spPr>
          <a:xfrm flipH="1">
            <a:off x="6477000" y="2483763"/>
            <a:ext cx="1905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  </a:t>
            </a:r>
            <a:r>
              <a:rPr lang="en-US" altLang="ko-KR" sz="1100" kern="0" dirty="0" err="1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is simp dummy text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    </a:t>
            </a:r>
          </a:p>
        </p:txBody>
      </p:sp>
      <p:sp>
        <p:nvSpPr>
          <p:cNvPr id="24" name="Rectangle 23"/>
          <p:cNvSpPr/>
          <p:nvPr/>
        </p:nvSpPr>
        <p:spPr>
          <a:xfrm flipH="1">
            <a:off x="838200" y="4744362"/>
            <a:ext cx="1905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  </a:t>
            </a:r>
            <a:r>
              <a:rPr lang="en-US" altLang="ko-KR" sz="1100" kern="0" dirty="0" err="1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is simp dummy text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    </a:t>
            </a:r>
          </a:p>
        </p:txBody>
      </p:sp>
      <p:sp>
        <p:nvSpPr>
          <p:cNvPr id="25" name="Rectangle 24"/>
          <p:cNvSpPr/>
          <p:nvPr/>
        </p:nvSpPr>
        <p:spPr>
          <a:xfrm flipH="1">
            <a:off x="838200" y="5226963"/>
            <a:ext cx="1905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  </a:t>
            </a:r>
            <a:r>
              <a:rPr lang="en-US" altLang="ko-KR" sz="1100" kern="0" dirty="0" err="1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is simp dummy text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    of then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143000" y="1230868"/>
            <a:ext cx="228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Example Text Here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911600" y="1151235"/>
            <a:ext cx="3937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 scrambled it to make a type specimen book. Your text here. Example text. </a:t>
            </a:r>
          </a:p>
        </p:txBody>
      </p:sp>
    </p:spTree>
    <p:extLst>
      <p:ext uri="{BB962C8B-B14F-4D97-AF65-F5344CB8AC3E}">
        <p14:creationId xmlns:p14="http://schemas.microsoft.com/office/powerpoint/2010/main" val="1706279636"/>
      </p:ext>
    </p:extLst>
  </p:cSld>
  <p:clrMapOvr>
    <a:masterClrMapping/>
  </p:clrMapOvr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4553575</TotalTime>
  <Words>166</Words>
  <Application>Microsoft Office PowerPoint</Application>
  <PresentationFormat>全屏显示(4:3)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DG-流程</dc:subject>
  <dc:creator>PPTfans.cn</dc:creator>
  <cp:keywords>TZ-手动增减;XG-渐变;KJ-平面;DH-静态;XJ-二级</cp:keywords>
  <dc:description>PPTfans.cn</dc:description>
  <cp:revision>665</cp:revision>
  <dcterms:created xsi:type="dcterms:W3CDTF">2010-07-23T09:33:49Z</dcterms:created>
  <dcterms:modified xsi:type="dcterms:W3CDTF">2012-07-18T18:47:46Z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