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2CE7B8-CFE6-45BE-91AE-64DF3C4209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 baseline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baseline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baseline="0"/>
            </a:lvl1pPr>
          </a:lstStyle>
          <a:p>
            <a:pPr>
              <a:defRPr/>
            </a:pPr>
            <a:fld id="{05628E9B-895B-48D7-B129-2ECE58D075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706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ext Box 401"/>
          <p:cNvSpPr txBox="1">
            <a:spLocks noChangeArrowheads="1"/>
          </p:cNvSpPr>
          <p:nvPr/>
        </p:nvSpPr>
        <p:spPr bwMode="auto">
          <a:xfrm>
            <a:off x="685800" y="371475"/>
            <a:ext cx="7772400" cy="561975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  <a:effectLst>
            <a:glow rad="63500">
              <a:schemeClr val="accent4">
                <a:satMod val="175000"/>
                <a:alpha val="40000"/>
              </a:schemeClr>
            </a:glow>
            <a:reflection blurRad="6350" stA="52000" endA="300" endPos="35000" dir="5400000" sy="-100000" algn="bl" rotWithShape="0"/>
          </a:effectLst>
        </p:spPr>
        <p:txBody>
          <a:bodyPr wrap="none" lIns="0" tIns="0" rIns="0" bIns="0"/>
          <a:lstStyle/>
          <a:p>
            <a:pPr eaLnBrk="0" hangingPunct="0">
              <a:defRPr/>
            </a:pPr>
            <a:r>
              <a:rPr lang="en-US" altLang="ko-KR" sz="4400" baseline="0" dirty="0">
                <a:solidFill>
                  <a:schemeClr val="accent5">
                    <a:lumMod val="25000"/>
                  </a:schemeClr>
                </a:solidFill>
                <a:latin typeface="Verdana" pitchFamily="34" charset="0"/>
                <a:ea typeface="굴림" charset="-127"/>
              </a:rPr>
              <a:t>Click to add text</a:t>
            </a:r>
            <a:endParaRPr lang="en-US" altLang="ko-KR" sz="3600" b="0" dirty="0">
              <a:solidFill>
                <a:schemeClr val="accent5">
                  <a:lumMod val="25000"/>
                </a:schemeClr>
              </a:solidFill>
              <a:ea typeface="굴림" charset="-127"/>
            </a:endParaRPr>
          </a:p>
        </p:txBody>
      </p:sp>
      <p:grpSp>
        <p:nvGrpSpPr>
          <p:cNvPr id="2" name="Group 293"/>
          <p:cNvGrpSpPr/>
          <p:nvPr/>
        </p:nvGrpSpPr>
        <p:grpSpPr>
          <a:xfrm>
            <a:off x="5181600" y="3733800"/>
            <a:ext cx="3429000" cy="2362200"/>
            <a:chOff x="4876800" y="3581400"/>
            <a:chExt cx="3657600" cy="2362200"/>
          </a:xfrm>
        </p:grpSpPr>
        <p:sp>
          <p:nvSpPr>
            <p:cNvPr id="69" name="Rounded Rectangle 68"/>
            <p:cNvSpPr/>
            <p:nvPr/>
          </p:nvSpPr>
          <p:spPr>
            <a:xfrm>
              <a:off x="4876800" y="3581400"/>
              <a:ext cx="3651000" cy="2362200"/>
            </a:xfrm>
            <a:prstGeom prst="roundRect">
              <a:avLst>
                <a:gd name="adj" fmla="val 6688"/>
              </a:avLst>
            </a:prstGeom>
            <a:gradFill>
              <a:gsLst>
                <a:gs pos="1000">
                  <a:srgbClr val="F8F9FA"/>
                </a:gs>
                <a:gs pos="67000">
                  <a:schemeClr val="bg1"/>
                </a:gs>
              </a:gsLst>
              <a:lin ang="5400000" scaled="0"/>
            </a:gradFill>
            <a:ln w="6350">
              <a:solidFill>
                <a:srgbClr val="DEDEDE"/>
              </a:solidFill>
            </a:ln>
            <a:effectLst>
              <a:outerShdw blurRad="127000" dist="38100" dir="4140000" algn="tl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5" name="Round Same Side Corner Rectangle 74"/>
            <p:cNvSpPr/>
            <p:nvPr/>
          </p:nvSpPr>
          <p:spPr bwMode="auto">
            <a:xfrm>
              <a:off x="4884852" y="3583781"/>
              <a:ext cx="3649548" cy="447675"/>
            </a:xfrm>
            <a:prstGeom prst="round2SameRect">
              <a:avLst>
                <a:gd name="adj1" fmla="val 33510"/>
                <a:gd name="adj2" fmla="val 0"/>
              </a:avLst>
            </a:prstGeom>
            <a:gradFill>
              <a:gsLst>
                <a:gs pos="1000">
                  <a:srgbClr val="888888"/>
                </a:gs>
                <a:gs pos="67000">
                  <a:srgbClr val="C4C4C4"/>
                </a:gs>
              </a:gsLst>
              <a:lin ang="16200000" scaled="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2" name="Text Box 477"/>
            <p:cNvSpPr txBox="1">
              <a:spLocks noChangeArrowheads="1"/>
            </p:cNvSpPr>
            <p:nvPr/>
          </p:nvSpPr>
          <p:spPr bwMode="auto">
            <a:xfrm>
              <a:off x="5056442" y="4186238"/>
              <a:ext cx="3273372" cy="1426031"/>
            </a:xfrm>
            <a:prstGeom prst="rect">
              <a:avLst/>
            </a:prstGeom>
            <a:noFill/>
            <a:ln w="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eaLnBrk="0" hangingPunct="0">
                <a:defRPr/>
              </a:pPr>
              <a:r>
                <a:rPr lang="en-US" altLang="ko-KR" b="0" dirty="0" smtClean="0">
                  <a:solidFill>
                    <a:schemeClr val="bg2">
                      <a:lumMod val="75000"/>
                    </a:schemeClr>
                  </a:solidFill>
                  <a:ea typeface="굴림" charset="-127"/>
                </a:rPr>
                <a:t>Click to add text</a:t>
              </a:r>
            </a:p>
            <a:p>
              <a:pPr algn="l" eaLnBrk="0" hangingPunct="0">
                <a:defRPr/>
              </a:pPr>
              <a:r>
                <a:rPr lang="en-US" altLang="ko-KR" sz="1400" b="0" dirty="0" err="1" smtClean="0">
                  <a:solidFill>
                    <a:schemeClr val="accent5">
                      <a:lumMod val="50000"/>
                    </a:schemeClr>
                  </a:solidFill>
                  <a:ea typeface="굴림" charset="-127"/>
                </a:rPr>
                <a:t>Lorem</a:t>
              </a:r>
              <a:r>
                <a:rPr lang="en-US" altLang="ko-KR" sz="1400" b="0" dirty="0" smtClean="0">
                  <a:solidFill>
                    <a:schemeClr val="accent5">
                      <a:lumMod val="50000"/>
                    </a:schemeClr>
                  </a:solidFill>
                  <a:ea typeface="굴림" charset="-127"/>
                </a:rPr>
                <a:t> </a:t>
              </a:r>
              <a:r>
                <a:rPr lang="en-US" altLang="ko-KR" sz="1400" b="0" dirty="0" err="1">
                  <a:solidFill>
                    <a:schemeClr val="accent5">
                      <a:lumMod val="50000"/>
                    </a:schemeClr>
                  </a:solidFill>
                  <a:ea typeface="굴림" charset="-127"/>
                </a:rPr>
                <a:t>Ipsum</a:t>
              </a:r>
              <a:r>
                <a:rPr lang="en-US" altLang="ko-KR" sz="1400" b="0" dirty="0">
                  <a:solidFill>
                    <a:schemeClr val="accent5">
                      <a:lumMod val="50000"/>
                    </a:schemeClr>
                  </a:solidFill>
                  <a:ea typeface="굴림" charset="-127"/>
                </a:rPr>
                <a:t> is simply dummy text of the printing and typesetting industry. </a:t>
              </a:r>
              <a:r>
                <a:rPr lang="en-US" altLang="ko-KR" sz="1400" b="0" dirty="0" err="1">
                  <a:solidFill>
                    <a:schemeClr val="accent5">
                      <a:lumMod val="50000"/>
                    </a:schemeClr>
                  </a:solidFill>
                  <a:ea typeface="굴림" charset="-127"/>
                </a:rPr>
                <a:t>Lorem</a:t>
              </a:r>
              <a:r>
                <a:rPr lang="en-US" altLang="ko-KR" sz="1400" b="0" dirty="0">
                  <a:solidFill>
                    <a:schemeClr val="accent5">
                      <a:lumMod val="50000"/>
                    </a:schemeClr>
                  </a:solidFill>
                  <a:ea typeface="굴림" charset="-127"/>
                </a:rPr>
                <a:t> </a:t>
              </a:r>
              <a:r>
                <a:rPr lang="en-US" altLang="ko-KR" sz="1400" b="0" dirty="0" err="1">
                  <a:solidFill>
                    <a:schemeClr val="accent5">
                      <a:lumMod val="50000"/>
                    </a:schemeClr>
                  </a:solidFill>
                  <a:ea typeface="굴림" charset="-127"/>
                </a:rPr>
                <a:t>Ipsum</a:t>
              </a:r>
              <a:r>
                <a:rPr lang="en-US" altLang="ko-KR" sz="1400" b="0" dirty="0">
                  <a:solidFill>
                    <a:schemeClr val="accent5">
                      <a:lumMod val="50000"/>
                    </a:schemeClr>
                  </a:solidFill>
                  <a:ea typeface="굴림" charset="-127"/>
                </a:rPr>
                <a:t> has been the industry's standard dummy text ever since the 1500s, when an unknown printer took a galley of type and scrambled it to make a type specimen book. It has survived not only five centuries, but also the leap into electronic typesetting, remaining essentially unchanged.</a:t>
              </a:r>
            </a:p>
          </p:txBody>
        </p:sp>
        <p:sp>
          <p:nvSpPr>
            <p:cNvPr id="76" name="Text Box 401"/>
            <p:cNvSpPr txBox="1">
              <a:spLocks noChangeArrowheads="1"/>
            </p:cNvSpPr>
            <p:nvPr/>
          </p:nvSpPr>
          <p:spPr bwMode="auto">
            <a:xfrm>
              <a:off x="5056442" y="3657600"/>
              <a:ext cx="3273372" cy="304800"/>
            </a:xfrm>
            <a:prstGeom prst="rect">
              <a:avLst/>
            </a:prstGeom>
            <a:noFill/>
            <a:ln w="0" algn="ctr">
              <a:noFill/>
              <a:miter lim="800000"/>
              <a:headEnd/>
              <a:tailEnd/>
            </a:ln>
            <a:effectLst>
              <a:glow rad="63500">
                <a:schemeClr val="accent4">
                  <a:satMod val="175000"/>
                  <a:alpha val="40000"/>
                </a:schemeClr>
              </a:glow>
              <a:outerShdw blurRad="63500" algn="ctr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/>
            <a:lstStyle/>
            <a:p>
              <a:pPr eaLnBrk="0" hangingPunct="0">
                <a:defRPr/>
              </a:pPr>
              <a:r>
                <a:rPr lang="en-US" altLang="ko-KR" sz="2000" b="0" baseline="0" dirty="0">
                  <a:solidFill>
                    <a:schemeClr val="bg1"/>
                  </a:solidFill>
                  <a:latin typeface="Verdana" pitchFamily="34" charset="0"/>
                  <a:ea typeface="굴림" charset="-127"/>
                </a:rPr>
                <a:t>Click to add text</a:t>
              </a:r>
              <a:endParaRPr lang="en-US" altLang="ko-KR" sz="1600" b="0" dirty="0">
                <a:solidFill>
                  <a:schemeClr val="bg1"/>
                </a:solidFill>
                <a:ea typeface="굴림" charset="-127"/>
              </a:endParaRPr>
            </a:p>
          </p:txBody>
        </p:sp>
        <p:cxnSp>
          <p:nvCxnSpPr>
            <p:cNvPr id="78" name="Straight Connector 77"/>
            <p:cNvCxnSpPr/>
            <p:nvPr/>
          </p:nvCxnSpPr>
          <p:spPr bwMode="auto">
            <a:xfrm rot="10800000">
              <a:off x="5175235" y="5827712"/>
              <a:ext cx="3075385" cy="1588"/>
            </a:xfrm>
            <a:prstGeom prst="line">
              <a:avLst/>
            </a:prstGeom>
            <a:solidFill>
              <a:srgbClr val="E2E3E4"/>
            </a:solidFill>
            <a:ln w="9525" cap="flat" cmpd="sng" algn="ctr">
              <a:solidFill>
                <a:srgbClr val="C7C7C7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69" name="Text Box 477"/>
          <p:cNvSpPr txBox="1">
            <a:spLocks noChangeArrowheads="1"/>
          </p:cNvSpPr>
          <p:nvPr/>
        </p:nvSpPr>
        <p:spPr bwMode="auto">
          <a:xfrm>
            <a:off x="695325" y="6515100"/>
            <a:ext cx="7924800" cy="200055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altLang="ko-KR" sz="1050" b="0" dirty="0" err="1" smtClean="0">
                <a:solidFill>
                  <a:schemeClr val="accent5">
                    <a:lumMod val="50000"/>
                  </a:schemeClr>
                </a:solidFill>
                <a:ea typeface="굴림" charset="-127"/>
              </a:rPr>
              <a:t>Lorem</a:t>
            </a:r>
            <a:r>
              <a:rPr lang="en-US" altLang="ko-KR" sz="1050" b="0" dirty="0" smtClean="0">
                <a:solidFill>
                  <a:schemeClr val="accent5">
                    <a:lumMod val="50000"/>
                  </a:schemeClr>
                </a:solidFill>
                <a:ea typeface="굴림" charset="-127"/>
              </a:rPr>
              <a:t> </a:t>
            </a:r>
            <a:r>
              <a:rPr lang="en-US" altLang="ko-KR" sz="1050" b="0" dirty="0" err="1">
                <a:solidFill>
                  <a:schemeClr val="accent5">
                    <a:lumMod val="50000"/>
                  </a:schemeClr>
                </a:solidFill>
                <a:ea typeface="굴림" charset="-127"/>
              </a:rPr>
              <a:t>Ipsum</a:t>
            </a:r>
            <a:r>
              <a:rPr lang="en-US" altLang="ko-KR" sz="1050" b="0" dirty="0">
                <a:solidFill>
                  <a:schemeClr val="accent5">
                    <a:lumMod val="50000"/>
                  </a:schemeClr>
                </a:solidFill>
                <a:ea typeface="굴림" charset="-127"/>
              </a:rPr>
              <a:t> is simply dummy text of the printing and typesetting industry. </a:t>
            </a:r>
            <a:r>
              <a:rPr lang="en-US" altLang="ko-KR" sz="1050" b="0" dirty="0" err="1">
                <a:solidFill>
                  <a:schemeClr val="accent5">
                    <a:lumMod val="50000"/>
                  </a:schemeClr>
                </a:solidFill>
                <a:ea typeface="굴림" charset="-127"/>
              </a:rPr>
              <a:t>Lorem</a:t>
            </a:r>
            <a:r>
              <a:rPr lang="en-US" altLang="ko-KR" sz="1050" b="0" dirty="0">
                <a:solidFill>
                  <a:schemeClr val="accent5">
                    <a:lumMod val="50000"/>
                  </a:schemeClr>
                </a:solidFill>
                <a:ea typeface="굴림" charset="-127"/>
              </a:rPr>
              <a:t> </a:t>
            </a:r>
            <a:r>
              <a:rPr lang="en-US" altLang="ko-KR" sz="1050" b="0" dirty="0" err="1">
                <a:solidFill>
                  <a:schemeClr val="accent5">
                    <a:lumMod val="50000"/>
                  </a:schemeClr>
                </a:solidFill>
                <a:ea typeface="굴림" charset="-127"/>
              </a:rPr>
              <a:t>Ipsum</a:t>
            </a:r>
            <a:r>
              <a:rPr lang="en-US" altLang="ko-KR" sz="1050" b="0" dirty="0">
                <a:solidFill>
                  <a:schemeClr val="accent5">
                    <a:lumMod val="50000"/>
                  </a:schemeClr>
                </a:solidFill>
                <a:ea typeface="굴림" charset="-127"/>
              </a:rPr>
              <a:t> has been the industry's standard dummy text ever since the </a:t>
            </a:r>
            <a:r>
              <a:rPr lang="en-US" altLang="ko-KR" sz="1050" b="0" dirty="0" smtClean="0">
                <a:solidFill>
                  <a:schemeClr val="accent5">
                    <a:lumMod val="50000"/>
                  </a:schemeClr>
                </a:solidFill>
                <a:ea typeface="굴림" charset="-127"/>
              </a:rPr>
              <a:t>1500s</a:t>
            </a:r>
            <a:endParaRPr lang="en-US" altLang="ko-KR" sz="1050" b="0" dirty="0">
              <a:solidFill>
                <a:schemeClr val="accent5">
                  <a:lumMod val="50000"/>
                </a:schemeClr>
              </a:solidFill>
              <a:ea typeface="굴림" charset="-127"/>
            </a:endParaRPr>
          </a:p>
        </p:txBody>
      </p:sp>
      <p:cxnSp>
        <p:nvCxnSpPr>
          <p:cNvPr id="470" name="Straight Connector 469"/>
          <p:cNvCxnSpPr/>
          <p:nvPr/>
        </p:nvCxnSpPr>
        <p:spPr bwMode="auto">
          <a:xfrm rot="10800000">
            <a:off x="266700" y="6438900"/>
            <a:ext cx="8610599" cy="1588"/>
          </a:xfrm>
          <a:prstGeom prst="line">
            <a:avLst/>
          </a:prstGeom>
          <a:solidFill>
            <a:srgbClr val="E2E3E4"/>
          </a:solidFill>
          <a:ln w="9525" cap="flat" cmpd="sng" algn="ctr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" name="Group 120"/>
          <p:cNvGrpSpPr/>
          <p:nvPr/>
        </p:nvGrpSpPr>
        <p:grpSpPr>
          <a:xfrm>
            <a:off x="9296400" y="152400"/>
            <a:ext cx="1655763" cy="1211263"/>
            <a:chOff x="6096000" y="2590800"/>
            <a:chExt cx="1655763" cy="1211263"/>
          </a:xfrm>
        </p:grpSpPr>
        <p:sp>
          <p:nvSpPr>
            <p:cNvPr id="359" name="Freeform 5702"/>
            <p:cNvSpPr>
              <a:spLocks/>
            </p:cNvSpPr>
            <p:nvPr/>
          </p:nvSpPr>
          <p:spPr bwMode="auto">
            <a:xfrm>
              <a:off x="6357938" y="2590800"/>
              <a:ext cx="625475" cy="485775"/>
            </a:xfrm>
            <a:custGeom>
              <a:avLst/>
              <a:gdLst/>
              <a:ahLst/>
              <a:cxnLst>
                <a:cxn ang="0">
                  <a:pos x="0" y="100"/>
                </a:cxn>
                <a:cxn ang="0">
                  <a:pos x="174" y="0"/>
                </a:cxn>
                <a:cxn ang="0">
                  <a:pos x="405" y="8"/>
                </a:cxn>
                <a:cxn ang="0">
                  <a:pos x="446" y="33"/>
                </a:cxn>
                <a:cxn ang="0">
                  <a:pos x="435" y="80"/>
                </a:cxn>
                <a:cxn ang="0">
                  <a:pos x="417" y="124"/>
                </a:cxn>
                <a:cxn ang="0">
                  <a:pos x="424" y="245"/>
                </a:cxn>
                <a:cxn ang="0">
                  <a:pos x="426" y="290"/>
                </a:cxn>
                <a:cxn ang="0">
                  <a:pos x="420" y="318"/>
                </a:cxn>
                <a:cxn ang="0">
                  <a:pos x="399" y="344"/>
                </a:cxn>
                <a:cxn ang="0">
                  <a:pos x="328" y="354"/>
                </a:cxn>
                <a:cxn ang="0">
                  <a:pos x="291" y="348"/>
                </a:cxn>
                <a:cxn ang="0">
                  <a:pos x="253" y="323"/>
                </a:cxn>
                <a:cxn ang="0">
                  <a:pos x="234" y="286"/>
                </a:cxn>
                <a:cxn ang="0">
                  <a:pos x="233" y="222"/>
                </a:cxn>
                <a:cxn ang="0">
                  <a:pos x="236" y="192"/>
                </a:cxn>
                <a:cxn ang="0">
                  <a:pos x="260" y="159"/>
                </a:cxn>
                <a:cxn ang="0">
                  <a:pos x="263" y="140"/>
                </a:cxn>
                <a:cxn ang="0">
                  <a:pos x="248" y="122"/>
                </a:cxn>
                <a:cxn ang="0">
                  <a:pos x="229" y="122"/>
                </a:cxn>
                <a:cxn ang="0">
                  <a:pos x="78" y="121"/>
                </a:cxn>
                <a:cxn ang="0">
                  <a:pos x="24" y="118"/>
                </a:cxn>
                <a:cxn ang="0">
                  <a:pos x="0" y="100"/>
                </a:cxn>
              </a:cxnLst>
              <a:rect l="0" t="0" r="r" b="b"/>
              <a:pathLst>
                <a:path w="456" h="354">
                  <a:moveTo>
                    <a:pt x="0" y="100"/>
                  </a:moveTo>
                  <a:cubicBezTo>
                    <a:pt x="174" y="0"/>
                    <a:pt x="174" y="0"/>
                    <a:pt x="174" y="0"/>
                  </a:cubicBezTo>
                  <a:cubicBezTo>
                    <a:pt x="405" y="8"/>
                    <a:pt x="405" y="8"/>
                    <a:pt x="405" y="8"/>
                  </a:cubicBezTo>
                  <a:cubicBezTo>
                    <a:pt x="405" y="8"/>
                    <a:pt x="436" y="12"/>
                    <a:pt x="446" y="33"/>
                  </a:cubicBezTo>
                  <a:cubicBezTo>
                    <a:pt x="456" y="55"/>
                    <a:pt x="444" y="66"/>
                    <a:pt x="435" y="80"/>
                  </a:cubicBezTo>
                  <a:cubicBezTo>
                    <a:pt x="425" y="93"/>
                    <a:pt x="417" y="124"/>
                    <a:pt x="417" y="124"/>
                  </a:cubicBezTo>
                  <a:cubicBezTo>
                    <a:pt x="424" y="245"/>
                    <a:pt x="424" y="245"/>
                    <a:pt x="424" y="245"/>
                  </a:cubicBezTo>
                  <a:cubicBezTo>
                    <a:pt x="426" y="290"/>
                    <a:pt x="426" y="290"/>
                    <a:pt x="426" y="290"/>
                  </a:cubicBezTo>
                  <a:cubicBezTo>
                    <a:pt x="420" y="318"/>
                    <a:pt x="420" y="318"/>
                    <a:pt x="420" y="318"/>
                  </a:cubicBezTo>
                  <a:cubicBezTo>
                    <a:pt x="399" y="344"/>
                    <a:pt x="399" y="344"/>
                    <a:pt x="399" y="344"/>
                  </a:cubicBezTo>
                  <a:cubicBezTo>
                    <a:pt x="328" y="354"/>
                    <a:pt x="328" y="354"/>
                    <a:pt x="328" y="354"/>
                  </a:cubicBezTo>
                  <a:cubicBezTo>
                    <a:pt x="291" y="348"/>
                    <a:pt x="291" y="348"/>
                    <a:pt x="291" y="348"/>
                  </a:cubicBezTo>
                  <a:cubicBezTo>
                    <a:pt x="253" y="323"/>
                    <a:pt x="253" y="323"/>
                    <a:pt x="253" y="323"/>
                  </a:cubicBezTo>
                  <a:cubicBezTo>
                    <a:pt x="234" y="286"/>
                    <a:pt x="234" y="286"/>
                    <a:pt x="234" y="286"/>
                  </a:cubicBezTo>
                  <a:cubicBezTo>
                    <a:pt x="233" y="222"/>
                    <a:pt x="233" y="222"/>
                    <a:pt x="233" y="222"/>
                  </a:cubicBezTo>
                  <a:cubicBezTo>
                    <a:pt x="236" y="192"/>
                    <a:pt x="236" y="192"/>
                    <a:pt x="236" y="192"/>
                  </a:cubicBezTo>
                  <a:cubicBezTo>
                    <a:pt x="260" y="159"/>
                    <a:pt x="260" y="159"/>
                    <a:pt x="260" y="159"/>
                  </a:cubicBezTo>
                  <a:cubicBezTo>
                    <a:pt x="263" y="140"/>
                    <a:pt x="263" y="140"/>
                    <a:pt x="263" y="140"/>
                  </a:cubicBezTo>
                  <a:cubicBezTo>
                    <a:pt x="248" y="122"/>
                    <a:pt x="248" y="122"/>
                    <a:pt x="248" y="122"/>
                  </a:cubicBezTo>
                  <a:cubicBezTo>
                    <a:pt x="229" y="122"/>
                    <a:pt x="229" y="122"/>
                    <a:pt x="229" y="122"/>
                  </a:cubicBezTo>
                  <a:cubicBezTo>
                    <a:pt x="78" y="121"/>
                    <a:pt x="78" y="121"/>
                    <a:pt x="78" y="121"/>
                  </a:cubicBezTo>
                  <a:cubicBezTo>
                    <a:pt x="24" y="118"/>
                    <a:pt x="24" y="118"/>
                    <a:pt x="24" y="118"/>
                  </a:cubicBezTo>
                  <a:lnTo>
                    <a:pt x="0" y="100"/>
                  </a:lnTo>
                  <a:close/>
                </a:path>
              </a:pathLst>
            </a:custGeom>
            <a:gradFill>
              <a:gsLst>
                <a:gs pos="47000">
                  <a:schemeClr val="accent3">
                    <a:lumMod val="95000"/>
                  </a:schemeClr>
                </a:gs>
                <a:gs pos="79000">
                  <a:schemeClr val="accent3">
                    <a:lumMod val="65000"/>
                  </a:schemeClr>
                </a:gs>
                <a:gs pos="36000">
                  <a:schemeClr val="accent3">
                    <a:lumMod val="85000"/>
                  </a:schemeClr>
                </a:gs>
              </a:gsLst>
              <a:lin ang="36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0" name="Freeform 5703"/>
            <p:cNvSpPr>
              <a:spLocks/>
            </p:cNvSpPr>
            <p:nvPr/>
          </p:nvSpPr>
          <p:spPr bwMode="auto">
            <a:xfrm>
              <a:off x="6894513" y="2628900"/>
              <a:ext cx="596900" cy="215900"/>
            </a:xfrm>
            <a:custGeom>
              <a:avLst/>
              <a:gdLst/>
              <a:ahLst/>
              <a:cxnLst>
                <a:cxn ang="0">
                  <a:pos x="0" y="106"/>
                </a:cxn>
                <a:cxn ang="0">
                  <a:pos x="171" y="9"/>
                </a:cxn>
                <a:cxn ang="0">
                  <a:pos x="204" y="4"/>
                </a:cxn>
                <a:cxn ang="0">
                  <a:pos x="435" y="58"/>
                </a:cxn>
                <a:cxn ang="0">
                  <a:pos x="261" y="158"/>
                </a:cxn>
                <a:cxn ang="0">
                  <a:pos x="0" y="106"/>
                </a:cxn>
              </a:cxnLst>
              <a:rect l="0" t="0" r="r" b="b"/>
              <a:pathLst>
                <a:path w="435" h="158">
                  <a:moveTo>
                    <a:pt x="0" y="106"/>
                  </a:moveTo>
                  <a:cubicBezTo>
                    <a:pt x="171" y="9"/>
                    <a:pt x="171" y="9"/>
                    <a:pt x="171" y="9"/>
                  </a:cubicBezTo>
                  <a:cubicBezTo>
                    <a:pt x="171" y="9"/>
                    <a:pt x="185" y="0"/>
                    <a:pt x="204" y="4"/>
                  </a:cubicBezTo>
                  <a:cubicBezTo>
                    <a:pt x="223" y="8"/>
                    <a:pt x="435" y="58"/>
                    <a:pt x="435" y="58"/>
                  </a:cubicBezTo>
                  <a:cubicBezTo>
                    <a:pt x="261" y="158"/>
                    <a:pt x="261" y="158"/>
                    <a:pt x="261" y="158"/>
                  </a:cubicBezTo>
                  <a:lnTo>
                    <a:pt x="0" y="106"/>
                  </a:lnTo>
                  <a:close/>
                </a:path>
              </a:pathLst>
            </a:custGeom>
            <a:gradFill>
              <a:gsLst>
                <a:gs pos="50000">
                  <a:schemeClr val="accent3">
                    <a:lumMod val="95000"/>
                  </a:schemeClr>
                </a:gs>
                <a:gs pos="29000">
                  <a:schemeClr val="accent3">
                    <a:lumMod val="85000"/>
                  </a:schemeClr>
                </a:gs>
              </a:gsLst>
              <a:lin ang="36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1" name="Freeform 5704"/>
            <p:cNvSpPr>
              <a:spLocks/>
            </p:cNvSpPr>
            <p:nvPr/>
          </p:nvSpPr>
          <p:spPr bwMode="auto">
            <a:xfrm>
              <a:off x="7202488" y="2708275"/>
              <a:ext cx="549275" cy="742950"/>
            </a:xfrm>
            <a:custGeom>
              <a:avLst/>
              <a:gdLst/>
              <a:ahLst/>
              <a:cxnLst>
                <a:cxn ang="0">
                  <a:pos x="36" y="99"/>
                </a:cxn>
                <a:cxn ang="0">
                  <a:pos x="210" y="0"/>
                </a:cxn>
                <a:cxn ang="0">
                  <a:pos x="188" y="242"/>
                </a:cxn>
                <a:cxn ang="0">
                  <a:pos x="191" y="268"/>
                </a:cxn>
                <a:cxn ang="0">
                  <a:pos x="211" y="293"/>
                </a:cxn>
                <a:cxn ang="0">
                  <a:pos x="229" y="295"/>
                </a:cxn>
                <a:cxn ang="0">
                  <a:pos x="240" y="290"/>
                </a:cxn>
                <a:cxn ang="0">
                  <a:pos x="295" y="271"/>
                </a:cxn>
                <a:cxn ang="0">
                  <a:pos x="370" y="303"/>
                </a:cxn>
                <a:cxn ang="0">
                  <a:pos x="399" y="376"/>
                </a:cxn>
                <a:cxn ang="0">
                  <a:pos x="377" y="430"/>
                </a:cxn>
                <a:cxn ang="0">
                  <a:pos x="327" y="462"/>
                </a:cxn>
                <a:cxn ang="0">
                  <a:pos x="185" y="543"/>
                </a:cxn>
                <a:cxn ang="0">
                  <a:pos x="205" y="489"/>
                </a:cxn>
                <a:cxn ang="0">
                  <a:pos x="212" y="469"/>
                </a:cxn>
                <a:cxn ang="0">
                  <a:pos x="206" y="449"/>
                </a:cxn>
                <a:cxn ang="0">
                  <a:pos x="194" y="428"/>
                </a:cxn>
                <a:cxn ang="0">
                  <a:pos x="178" y="415"/>
                </a:cxn>
                <a:cxn ang="0">
                  <a:pos x="156" y="404"/>
                </a:cxn>
                <a:cxn ang="0">
                  <a:pos x="129" y="392"/>
                </a:cxn>
                <a:cxn ang="0">
                  <a:pos x="112" y="396"/>
                </a:cxn>
                <a:cxn ang="0">
                  <a:pos x="64" y="414"/>
                </a:cxn>
                <a:cxn ang="0">
                  <a:pos x="31" y="414"/>
                </a:cxn>
                <a:cxn ang="0">
                  <a:pos x="8" y="401"/>
                </a:cxn>
                <a:cxn ang="0">
                  <a:pos x="0" y="380"/>
                </a:cxn>
                <a:cxn ang="0">
                  <a:pos x="0" y="344"/>
                </a:cxn>
                <a:cxn ang="0">
                  <a:pos x="4" y="310"/>
                </a:cxn>
                <a:cxn ang="0">
                  <a:pos x="8" y="266"/>
                </a:cxn>
                <a:cxn ang="0">
                  <a:pos x="9" y="240"/>
                </a:cxn>
                <a:cxn ang="0">
                  <a:pos x="14" y="190"/>
                </a:cxn>
                <a:cxn ang="0">
                  <a:pos x="10" y="155"/>
                </a:cxn>
                <a:cxn ang="0">
                  <a:pos x="20" y="114"/>
                </a:cxn>
                <a:cxn ang="0">
                  <a:pos x="28" y="106"/>
                </a:cxn>
                <a:cxn ang="0">
                  <a:pos x="36" y="99"/>
                </a:cxn>
              </a:cxnLst>
              <a:rect l="0" t="0" r="r" b="b"/>
              <a:pathLst>
                <a:path w="400" h="543">
                  <a:moveTo>
                    <a:pt x="36" y="99"/>
                  </a:moveTo>
                  <a:cubicBezTo>
                    <a:pt x="210" y="0"/>
                    <a:pt x="210" y="0"/>
                    <a:pt x="210" y="0"/>
                  </a:cubicBezTo>
                  <a:cubicBezTo>
                    <a:pt x="188" y="242"/>
                    <a:pt x="188" y="242"/>
                    <a:pt x="188" y="242"/>
                  </a:cubicBezTo>
                  <a:cubicBezTo>
                    <a:pt x="188" y="242"/>
                    <a:pt x="187" y="257"/>
                    <a:pt x="191" y="268"/>
                  </a:cubicBezTo>
                  <a:cubicBezTo>
                    <a:pt x="195" y="280"/>
                    <a:pt x="202" y="288"/>
                    <a:pt x="211" y="293"/>
                  </a:cubicBezTo>
                  <a:cubicBezTo>
                    <a:pt x="220" y="297"/>
                    <a:pt x="226" y="296"/>
                    <a:pt x="229" y="295"/>
                  </a:cubicBezTo>
                  <a:cubicBezTo>
                    <a:pt x="232" y="295"/>
                    <a:pt x="239" y="291"/>
                    <a:pt x="240" y="290"/>
                  </a:cubicBezTo>
                  <a:cubicBezTo>
                    <a:pt x="241" y="289"/>
                    <a:pt x="270" y="272"/>
                    <a:pt x="295" y="271"/>
                  </a:cubicBezTo>
                  <a:cubicBezTo>
                    <a:pt x="319" y="270"/>
                    <a:pt x="348" y="278"/>
                    <a:pt x="370" y="303"/>
                  </a:cubicBezTo>
                  <a:cubicBezTo>
                    <a:pt x="392" y="329"/>
                    <a:pt x="400" y="353"/>
                    <a:pt x="399" y="376"/>
                  </a:cubicBezTo>
                  <a:cubicBezTo>
                    <a:pt x="398" y="399"/>
                    <a:pt x="387" y="421"/>
                    <a:pt x="377" y="430"/>
                  </a:cubicBezTo>
                  <a:cubicBezTo>
                    <a:pt x="367" y="439"/>
                    <a:pt x="336" y="456"/>
                    <a:pt x="327" y="462"/>
                  </a:cubicBezTo>
                  <a:cubicBezTo>
                    <a:pt x="318" y="467"/>
                    <a:pt x="185" y="543"/>
                    <a:pt x="185" y="543"/>
                  </a:cubicBezTo>
                  <a:cubicBezTo>
                    <a:pt x="185" y="543"/>
                    <a:pt x="205" y="492"/>
                    <a:pt x="205" y="489"/>
                  </a:cubicBezTo>
                  <a:cubicBezTo>
                    <a:pt x="205" y="486"/>
                    <a:pt x="212" y="472"/>
                    <a:pt x="212" y="469"/>
                  </a:cubicBezTo>
                  <a:cubicBezTo>
                    <a:pt x="212" y="466"/>
                    <a:pt x="208" y="452"/>
                    <a:pt x="206" y="449"/>
                  </a:cubicBezTo>
                  <a:cubicBezTo>
                    <a:pt x="204" y="446"/>
                    <a:pt x="194" y="428"/>
                    <a:pt x="194" y="428"/>
                  </a:cubicBezTo>
                  <a:cubicBezTo>
                    <a:pt x="178" y="415"/>
                    <a:pt x="178" y="415"/>
                    <a:pt x="178" y="415"/>
                  </a:cubicBezTo>
                  <a:cubicBezTo>
                    <a:pt x="178" y="415"/>
                    <a:pt x="160" y="406"/>
                    <a:pt x="156" y="404"/>
                  </a:cubicBezTo>
                  <a:cubicBezTo>
                    <a:pt x="151" y="402"/>
                    <a:pt x="129" y="392"/>
                    <a:pt x="129" y="392"/>
                  </a:cubicBezTo>
                  <a:cubicBezTo>
                    <a:pt x="129" y="392"/>
                    <a:pt x="120" y="394"/>
                    <a:pt x="112" y="396"/>
                  </a:cubicBezTo>
                  <a:cubicBezTo>
                    <a:pt x="104" y="399"/>
                    <a:pt x="66" y="414"/>
                    <a:pt x="64" y="414"/>
                  </a:cubicBezTo>
                  <a:cubicBezTo>
                    <a:pt x="61" y="414"/>
                    <a:pt x="34" y="416"/>
                    <a:pt x="31" y="414"/>
                  </a:cubicBezTo>
                  <a:cubicBezTo>
                    <a:pt x="28" y="412"/>
                    <a:pt x="9" y="403"/>
                    <a:pt x="8" y="401"/>
                  </a:cubicBezTo>
                  <a:cubicBezTo>
                    <a:pt x="6" y="399"/>
                    <a:pt x="0" y="394"/>
                    <a:pt x="0" y="380"/>
                  </a:cubicBezTo>
                  <a:cubicBezTo>
                    <a:pt x="0" y="367"/>
                    <a:pt x="0" y="354"/>
                    <a:pt x="0" y="344"/>
                  </a:cubicBezTo>
                  <a:cubicBezTo>
                    <a:pt x="0" y="334"/>
                    <a:pt x="4" y="322"/>
                    <a:pt x="4" y="310"/>
                  </a:cubicBezTo>
                  <a:cubicBezTo>
                    <a:pt x="3" y="299"/>
                    <a:pt x="8" y="268"/>
                    <a:pt x="8" y="266"/>
                  </a:cubicBezTo>
                  <a:cubicBezTo>
                    <a:pt x="8" y="264"/>
                    <a:pt x="8" y="251"/>
                    <a:pt x="9" y="240"/>
                  </a:cubicBezTo>
                  <a:cubicBezTo>
                    <a:pt x="10" y="228"/>
                    <a:pt x="14" y="195"/>
                    <a:pt x="14" y="190"/>
                  </a:cubicBezTo>
                  <a:cubicBezTo>
                    <a:pt x="14" y="186"/>
                    <a:pt x="10" y="158"/>
                    <a:pt x="10" y="155"/>
                  </a:cubicBezTo>
                  <a:cubicBezTo>
                    <a:pt x="10" y="152"/>
                    <a:pt x="20" y="114"/>
                    <a:pt x="20" y="114"/>
                  </a:cubicBezTo>
                  <a:cubicBezTo>
                    <a:pt x="28" y="106"/>
                    <a:pt x="28" y="106"/>
                    <a:pt x="28" y="106"/>
                  </a:cubicBezTo>
                  <a:lnTo>
                    <a:pt x="36" y="99"/>
                  </a:lnTo>
                  <a:close/>
                </a:path>
              </a:pathLst>
            </a:custGeom>
            <a:gradFill>
              <a:gsLst>
                <a:gs pos="60000">
                  <a:schemeClr val="accent3">
                    <a:lumMod val="95000"/>
                  </a:schemeClr>
                </a:gs>
                <a:gs pos="54000">
                  <a:schemeClr val="accent3">
                    <a:lumMod val="75000"/>
                  </a:schemeClr>
                </a:gs>
                <a:gs pos="72000">
                  <a:schemeClr val="accent3">
                    <a:lumMod val="75000"/>
                  </a:schemeClr>
                </a:gs>
                <a:gs pos="22000">
                  <a:schemeClr val="accent3">
                    <a:lumMod val="85000"/>
                  </a:schemeClr>
                </a:gs>
              </a:gsLst>
              <a:lin ang="36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2" name="Freeform 5705"/>
            <p:cNvSpPr>
              <a:spLocks/>
            </p:cNvSpPr>
            <p:nvPr/>
          </p:nvSpPr>
          <p:spPr bwMode="auto">
            <a:xfrm>
              <a:off x="7183438" y="3370263"/>
              <a:ext cx="304800" cy="431800"/>
            </a:xfrm>
            <a:custGeom>
              <a:avLst/>
              <a:gdLst/>
              <a:ahLst/>
              <a:cxnLst>
                <a:cxn ang="0">
                  <a:pos x="42" y="272"/>
                </a:cxn>
                <a:cxn ang="0">
                  <a:pos x="192" y="186"/>
                </a:cxn>
                <a:cxn ang="0">
                  <a:pos x="177" y="8"/>
                </a:cxn>
                <a:cxn ang="0">
                  <a:pos x="71" y="0"/>
                </a:cxn>
                <a:cxn ang="0">
                  <a:pos x="34" y="1"/>
                </a:cxn>
                <a:cxn ang="0">
                  <a:pos x="7" y="20"/>
                </a:cxn>
                <a:cxn ang="0">
                  <a:pos x="0" y="66"/>
                </a:cxn>
                <a:cxn ang="0">
                  <a:pos x="13" y="140"/>
                </a:cxn>
                <a:cxn ang="0">
                  <a:pos x="42" y="272"/>
                </a:cxn>
              </a:cxnLst>
              <a:rect l="0" t="0" r="r" b="b"/>
              <a:pathLst>
                <a:path w="192" h="272">
                  <a:moveTo>
                    <a:pt x="42" y="272"/>
                  </a:moveTo>
                  <a:lnTo>
                    <a:pt x="192" y="186"/>
                  </a:lnTo>
                  <a:lnTo>
                    <a:pt x="177" y="8"/>
                  </a:lnTo>
                  <a:lnTo>
                    <a:pt x="71" y="0"/>
                  </a:lnTo>
                  <a:lnTo>
                    <a:pt x="34" y="1"/>
                  </a:lnTo>
                  <a:lnTo>
                    <a:pt x="7" y="20"/>
                  </a:lnTo>
                  <a:lnTo>
                    <a:pt x="0" y="66"/>
                  </a:lnTo>
                  <a:lnTo>
                    <a:pt x="13" y="140"/>
                  </a:lnTo>
                  <a:lnTo>
                    <a:pt x="42" y="272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3" name="Freeform 5706"/>
            <p:cNvSpPr>
              <a:spLocks/>
            </p:cNvSpPr>
            <p:nvPr/>
          </p:nvSpPr>
          <p:spPr bwMode="auto">
            <a:xfrm>
              <a:off x="6670675" y="3451225"/>
              <a:ext cx="269875" cy="303213"/>
            </a:xfrm>
            <a:custGeom>
              <a:avLst/>
              <a:gdLst/>
              <a:ahLst/>
              <a:cxnLst>
                <a:cxn ang="0">
                  <a:pos x="30" y="222"/>
                </a:cxn>
                <a:cxn ang="0">
                  <a:pos x="187" y="133"/>
                </a:cxn>
                <a:cxn ang="0">
                  <a:pos x="197" y="93"/>
                </a:cxn>
                <a:cxn ang="0">
                  <a:pos x="195" y="63"/>
                </a:cxn>
                <a:cxn ang="0">
                  <a:pos x="178" y="38"/>
                </a:cxn>
                <a:cxn ang="0">
                  <a:pos x="152" y="14"/>
                </a:cxn>
                <a:cxn ang="0">
                  <a:pos x="110" y="1"/>
                </a:cxn>
                <a:cxn ang="0">
                  <a:pos x="63" y="0"/>
                </a:cxn>
                <a:cxn ang="0">
                  <a:pos x="32" y="12"/>
                </a:cxn>
                <a:cxn ang="0">
                  <a:pos x="7" y="42"/>
                </a:cxn>
                <a:cxn ang="0">
                  <a:pos x="1" y="72"/>
                </a:cxn>
                <a:cxn ang="0">
                  <a:pos x="0" y="114"/>
                </a:cxn>
                <a:cxn ang="0">
                  <a:pos x="6" y="156"/>
                </a:cxn>
                <a:cxn ang="0">
                  <a:pos x="30" y="183"/>
                </a:cxn>
                <a:cxn ang="0">
                  <a:pos x="32" y="206"/>
                </a:cxn>
                <a:cxn ang="0">
                  <a:pos x="29" y="218"/>
                </a:cxn>
                <a:cxn ang="0">
                  <a:pos x="30" y="222"/>
                </a:cxn>
              </a:cxnLst>
              <a:rect l="0" t="0" r="r" b="b"/>
              <a:pathLst>
                <a:path w="197" h="222">
                  <a:moveTo>
                    <a:pt x="30" y="222"/>
                  </a:moveTo>
                  <a:cubicBezTo>
                    <a:pt x="187" y="133"/>
                    <a:pt x="187" y="133"/>
                    <a:pt x="187" y="133"/>
                  </a:cubicBezTo>
                  <a:cubicBezTo>
                    <a:pt x="197" y="93"/>
                    <a:pt x="197" y="93"/>
                    <a:pt x="197" y="93"/>
                  </a:cubicBezTo>
                  <a:cubicBezTo>
                    <a:pt x="195" y="63"/>
                    <a:pt x="195" y="63"/>
                    <a:pt x="195" y="63"/>
                  </a:cubicBezTo>
                  <a:cubicBezTo>
                    <a:pt x="178" y="38"/>
                    <a:pt x="178" y="38"/>
                    <a:pt x="178" y="38"/>
                  </a:cubicBezTo>
                  <a:cubicBezTo>
                    <a:pt x="152" y="14"/>
                    <a:pt x="152" y="14"/>
                    <a:pt x="152" y="14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1"/>
                    <a:pt x="64" y="0"/>
                    <a:pt x="63" y="0"/>
                  </a:cubicBezTo>
                  <a:cubicBezTo>
                    <a:pt x="61" y="0"/>
                    <a:pt x="32" y="12"/>
                    <a:pt x="32" y="12"/>
                  </a:cubicBezTo>
                  <a:cubicBezTo>
                    <a:pt x="7" y="42"/>
                    <a:pt x="7" y="42"/>
                    <a:pt x="7" y="42"/>
                  </a:cubicBezTo>
                  <a:cubicBezTo>
                    <a:pt x="1" y="72"/>
                    <a:pt x="1" y="72"/>
                    <a:pt x="1" y="72"/>
                  </a:cubicBezTo>
                  <a:cubicBezTo>
                    <a:pt x="1" y="72"/>
                    <a:pt x="0" y="112"/>
                    <a:pt x="0" y="114"/>
                  </a:cubicBezTo>
                  <a:cubicBezTo>
                    <a:pt x="0" y="115"/>
                    <a:pt x="6" y="156"/>
                    <a:pt x="6" y="156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2" y="206"/>
                    <a:pt x="32" y="206"/>
                    <a:pt x="32" y="206"/>
                  </a:cubicBezTo>
                  <a:cubicBezTo>
                    <a:pt x="29" y="218"/>
                    <a:pt x="29" y="218"/>
                    <a:pt x="29" y="218"/>
                  </a:cubicBezTo>
                  <a:lnTo>
                    <a:pt x="30" y="222"/>
                  </a:lnTo>
                  <a:close/>
                </a:path>
              </a:pathLst>
            </a:custGeom>
            <a:gradFill>
              <a:gsLst>
                <a:gs pos="50000">
                  <a:schemeClr val="accent3">
                    <a:lumMod val="95000"/>
                  </a:schemeClr>
                </a:gs>
                <a:gs pos="68000">
                  <a:srgbClr val="BEBEBE"/>
                </a:gs>
                <a:gs pos="36000">
                  <a:schemeClr val="accent3">
                    <a:lumMod val="75000"/>
                  </a:schemeClr>
                </a:gs>
              </a:gsLst>
              <a:lin ang="36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4" name="Freeform 5707"/>
            <p:cNvSpPr>
              <a:spLocks/>
            </p:cNvSpPr>
            <p:nvPr/>
          </p:nvSpPr>
          <p:spPr bwMode="auto">
            <a:xfrm>
              <a:off x="6142038" y="2935288"/>
              <a:ext cx="287338" cy="234950"/>
            </a:xfrm>
            <a:custGeom>
              <a:avLst/>
              <a:gdLst/>
              <a:ahLst/>
              <a:cxnLst>
                <a:cxn ang="0">
                  <a:pos x="0" y="107"/>
                </a:cxn>
                <a:cxn ang="0">
                  <a:pos x="186" y="0"/>
                </a:cxn>
                <a:cxn ang="0">
                  <a:pos x="209" y="60"/>
                </a:cxn>
                <a:cxn ang="0">
                  <a:pos x="197" y="152"/>
                </a:cxn>
                <a:cxn ang="0">
                  <a:pos x="179" y="171"/>
                </a:cxn>
                <a:cxn ang="0">
                  <a:pos x="130" y="167"/>
                </a:cxn>
                <a:cxn ang="0">
                  <a:pos x="105" y="140"/>
                </a:cxn>
                <a:cxn ang="0">
                  <a:pos x="98" y="122"/>
                </a:cxn>
                <a:cxn ang="0">
                  <a:pos x="85" y="112"/>
                </a:cxn>
                <a:cxn ang="0">
                  <a:pos x="73" y="108"/>
                </a:cxn>
                <a:cxn ang="0">
                  <a:pos x="56" y="108"/>
                </a:cxn>
                <a:cxn ang="0">
                  <a:pos x="41" y="108"/>
                </a:cxn>
                <a:cxn ang="0">
                  <a:pos x="26" y="108"/>
                </a:cxn>
                <a:cxn ang="0">
                  <a:pos x="0" y="107"/>
                </a:cxn>
              </a:cxnLst>
              <a:rect l="0" t="0" r="r" b="b"/>
              <a:pathLst>
                <a:path w="209" h="171">
                  <a:moveTo>
                    <a:pt x="0" y="107"/>
                  </a:moveTo>
                  <a:cubicBezTo>
                    <a:pt x="186" y="0"/>
                    <a:pt x="186" y="0"/>
                    <a:pt x="186" y="0"/>
                  </a:cubicBezTo>
                  <a:cubicBezTo>
                    <a:pt x="209" y="60"/>
                    <a:pt x="209" y="60"/>
                    <a:pt x="209" y="60"/>
                  </a:cubicBezTo>
                  <a:cubicBezTo>
                    <a:pt x="197" y="152"/>
                    <a:pt x="197" y="152"/>
                    <a:pt x="197" y="152"/>
                  </a:cubicBezTo>
                  <a:cubicBezTo>
                    <a:pt x="179" y="171"/>
                    <a:pt x="179" y="171"/>
                    <a:pt x="179" y="171"/>
                  </a:cubicBezTo>
                  <a:cubicBezTo>
                    <a:pt x="130" y="167"/>
                    <a:pt x="130" y="167"/>
                    <a:pt x="130" y="167"/>
                  </a:cubicBezTo>
                  <a:cubicBezTo>
                    <a:pt x="105" y="140"/>
                    <a:pt x="105" y="140"/>
                    <a:pt x="105" y="140"/>
                  </a:cubicBezTo>
                  <a:cubicBezTo>
                    <a:pt x="105" y="140"/>
                    <a:pt x="101" y="124"/>
                    <a:pt x="98" y="122"/>
                  </a:cubicBezTo>
                  <a:cubicBezTo>
                    <a:pt x="96" y="121"/>
                    <a:pt x="86" y="112"/>
                    <a:pt x="85" y="112"/>
                  </a:cubicBezTo>
                  <a:cubicBezTo>
                    <a:pt x="83" y="112"/>
                    <a:pt x="76" y="108"/>
                    <a:pt x="73" y="108"/>
                  </a:cubicBezTo>
                  <a:cubicBezTo>
                    <a:pt x="70" y="108"/>
                    <a:pt x="56" y="108"/>
                    <a:pt x="56" y="108"/>
                  </a:cubicBezTo>
                  <a:cubicBezTo>
                    <a:pt x="41" y="108"/>
                    <a:pt x="41" y="108"/>
                    <a:pt x="41" y="108"/>
                  </a:cubicBezTo>
                  <a:cubicBezTo>
                    <a:pt x="26" y="108"/>
                    <a:pt x="26" y="108"/>
                    <a:pt x="26" y="108"/>
                  </a:cubicBezTo>
                  <a:lnTo>
                    <a:pt x="0" y="107"/>
                  </a:lnTo>
                  <a:close/>
                </a:path>
              </a:pathLst>
            </a:custGeom>
            <a:gradFill>
              <a:gsLst>
                <a:gs pos="60000">
                  <a:schemeClr val="accent3">
                    <a:lumMod val="95000"/>
                  </a:schemeClr>
                </a:gs>
                <a:gs pos="31000">
                  <a:schemeClr val="accent3">
                    <a:lumMod val="75000"/>
                  </a:schemeClr>
                </a:gs>
                <a:gs pos="81000">
                  <a:schemeClr val="accent3">
                    <a:lumMod val="75000"/>
                  </a:schemeClr>
                </a:gs>
                <a:gs pos="22000">
                  <a:schemeClr val="accent3">
                    <a:lumMod val="85000"/>
                  </a:schemeClr>
                </a:gs>
              </a:gsLst>
              <a:lin ang="36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5" name="Freeform 5708"/>
            <p:cNvSpPr>
              <a:spLocks/>
            </p:cNvSpPr>
            <p:nvPr/>
          </p:nvSpPr>
          <p:spPr bwMode="auto">
            <a:xfrm>
              <a:off x="6096000" y="2728913"/>
              <a:ext cx="1416050" cy="1073150"/>
            </a:xfrm>
            <a:custGeom>
              <a:avLst/>
              <a:gdLst/>
              <a:ahLst/>
              <a:cxnLst>
                <a:cxn ang="0">
                  <a:pos x="844" y="85"/>
                </a:cxn>
                <a:cxn ang="0">
                  <a:pos x="821" y="327"/>
                </a:cxn>
                <a:cxn ang="0">
                  <a:pos x="839" y="375"/>
                </a:cxn>
                <a:cxn ang="0">
                  <a:pos x="873" y="376"/>
                </a:cxn>
                <a:cxn ang="0">
                  <a:pos x="946" y="356"/>
                </a:cxn>
                <a:cxn ang="0">
                  <a:pos x="1032" y="459"/>
                </a:cxn>
                <a:cxn ang="0">
                  <a:pos x="1032" y="459"/>
                </a:cxn>
                <a:cxn ang="0">
                  <a:pos x="946" y="539"/>
                </a:cxn>
                <a:cxn ang="0">
                  <a:pos x="873" y="500"/>
                </a:cxn>
                <a:cxn ang="0">
                  <a:pos x="838" y="492"/>
                </a:cxn>
                <a:cxn ang="0">
                  <a:pos x="821" y="535"/>
                </a:cxn>
                <a:cxn ang="0">
                  <a:pos x="841" y="783"/>
                </a:cxn>
                <a:cxn ang="0">
                  <a:pos x="841" y="784"/>
                </a:cxn>
                <a:cxn ang="0">
                  <a:pos x="612" y="777"/>
                </a:cxn>
                <a:cxn ang="0">
                  <a:pos x="570" y="753"/>
                </a:cxn>
                <a:cxn ang="0">
                  <a:pos x="573" y="716"/>
                </a:cxn>
                <a:cxn ang="0">
                  <a:pos x="601" y="641"/>
                </a:cxn>
                <a:cxn ang="0">
                  <a:pos x="516" y="538"/>
                </a:cxn>
                <a:cxn ang="0">
                  <a:pos x="516" y="538"/>
                </a:cxn>
                <a:cxn ang="0">
                  <a:pos x="430" y="619"/>
                </a:cxn>
                <a:cxn ang="0">
                  <a:pos x="457" y="701"/>
                </a:cxn>
                <a:cxn ang="0">
                  <a:pos x="460" y="738"/>
                </a:cxn>
                <a:cxn ang="0">
                  <a:pos x="418" y="752"/>
                </a:cxn>
                <a:cxn ang="0">
                  <a:pos x="189" y="699"/>
                </a:cxn>
                <a:cxn ang="0">
                  <a:pos x="189" y="699"/>
                </a:cxn>
                <a:cxn ang="0">
                  <a:pos x="211" y="456"/>
                </a:cxn>
                <a:cxn ang="0">
                  <a:pos x="194" y="408"/>
                </a:cxn>
                <a:cxn ang="0">
                  <a:pos x="160" y="408"/>
                </a:cxn>
                <a:cxn ang="0">
                  <a:pos x="86" y="427"/>
                </a:cxn>
                <a:cxn ang="0">
                  <a:pos x="0" y="325"/>
                </a:cxn>
                <a:cxn ang="0">
                  <a:pos x="0" y="324"/>
                </a:cxn>
                <a:cxn ang="0">
                  <a:pos x="87" y="244"/>
                </a:cxn>
                <a:cxn ang="0">
                  <a:pos x="160" y="283"/>
                </a:cxn>
                <a:cxn ang="0">
                  <a:pos x="194" y="291"/>
                </a:cxn>
                <a:cxn ang="0">
                  <a:pos x="212" y="248"/>
                </a:cxn>
                <a:cxn ang="0">
                  <a:pos x="191" y="0"/>
                </a:cxn>
                <a:cxn ang="0">
                  <a:pos x="191" y="0"/>
                </a:cxn>
                <a:cxn ang="0">
                  <a:pos x="421" y="6"/>
                </a:cxn>
                <a:cxn ang="0">
                  <a:pos x="463" y="31"/>
                </a:cxn>
                <a:cxn ang="0">
                  <a:pos x="459" y="67"/>
                </a:cxn>
                <a:cxn ang="0">
                  <a:pos x="432" y="142"/>
                </a:cxn>
                <a:cxn ang="0">
                  <a:pos x="517" y="245"/>
                </a:cxn>
                <a:cxn ang="0">
                  <a:pos x="517" y="245"/>
                </a:cxn>
                <a:cxn ang="0">
                  <a:pos x="602" y="164"/>
                </a:cxn>
                <a:cxn ang="0">
                  <a:pos x="576" y="82"/>
                </a:cxn>
                <a:cxn ang="0">
                  <a:pos x="572" y="45"/>
                </a:cxn>
                <a:cxn ang="0">
                  <a:pos x="615" y="31"/>
                </a:cxn>
                <a:cxn ang="0">
                  <a:pos x="844" y="84"/>
                </a:cxn>
                <a:cxn ang="0">
                  <a:pos x="844" y="85"/>
                </a:cxn>
              </a:cxnLst>
              <a:rect l="0" t="0" r="r" b="b"/>
              <a:pathLst>
                <a:path w="1032" h="784">
                  <a:moveTo>
                    <a:pt x="844" y="85"/>
                  </a:moveTo>
                  <a:cubicBezTo>
                    <a:pt x="821" y="327"/>
                    <a:pt x="821" y="327"/>
                    <a:pt x="821" y="327"/>
                  </a:cubicBezTo>
                  <a:cubicBezTo>
                    <a:pt x="821" y="327"/>
                    <a:pt x="818" y="362"/>
                    <a:pt x="839" y="375"/>
                  </a:cubicBezTo>
                  <a:cubicBezTo>
                    <a:pt x="853" y="384"/>
                    <a:pt x="863" y="383"/>
                    <a:pt x="873" y="376"/>
                  </a:cubicBezTo>
                  <a:cubicBezTo>
                    <a:pt x="883" y="368"/>
                    <a:pt x="912" y="352"/>
                    <a:pt x="946" y="356"/>
                  </a:cubicBezTo>
                  <a:cubicBezTo>
                    <a:pt x="981" y="360"/>
                    <a:pt x="1032" y="399"/>
                    <a:pt x="1032" y="459"/>
                  </a:cubicBezTo>
                  <a:cubicBezTo>
                    <a:pt x="1032" y="459"/>
                    <a:pt x="1032" y="459"/>
                    <a:pt x="1032" y="459"/>
                  </a:cubicBezTo>
                  <a:cubicBezTo>
                    <a:pt x="1032" y="518"/>
                    <a:pt x="980" y="543"/>
                    <a:pt x="946" y="539"/>
                  </a:cubicBezTo>
                  <a:cubicBezTo>
                    <a:pt x="911" y="534"/>
                    <a:pt x="883" y="510"/>
                    <a:pt x="873" y="500"/>
                  </a:cubicBezTo>
                  <a:cubicBezTo>
                    <a:pt x="862" y="490"/>
                    <a:pt x="852" y="487"/>
                    <a:pt x="838" y="492"/>
                  </a:cubicBezTo>
                  <a:cubicBezTo>
                    <a:pt x="818" y="500"/>
                    <a:pt x="821" y="535"/>
                    <a:pt x="821" y="535"/>
                  </a:cubicBezTo>
                  <a:cubicBezTo>
                    <a:pt x="841" y="783"/>
                    <a:pt x="841" y="783"/>
                    <a:pt x="841" y="783"/>
                  </a:cubicBezTo>
                  <a:cubicBezTo>
                    <a:pt x="841" y="784"/>
                    <a:pt x="841" y="784"/>
                    <a:pt x="841" y="784"/>
                  </a:cubicBezTo>
                  <a:cubicBezTo>
                    <a:pt x="612" y="777"/>
                    <a:pt x="612" y="777"/>
                    <a:pt x="612" y="777"/>
                  </a:cubicBezTo>
                  <a:cubicBezTo>
                    <a:pt x="612" y="777"/>
                    <a:pt x="580" y="776"/>
                    <a:pt x="570" y="753"/>
                  </a:cubicBezTo>
                  <a:cubicBezTo>
                    <a:pt x="563" y="737"/>
                    <a:pt x="565" y="726"/>
                    <a:pt x="573" y="716"/>
                  </a:cubicBezTo>
                  <a:cubicBezTo>
                    <a:pt x="581" y="706"/>
                    <a:pt x="601" y="678"/>
                    <a:pt x="601" y="641"/>
                  </a:cubicBezTo>
                  <a:cubicBezTo>
                    <a:pt x="601" y="605"/>
                    <a:pt x="571" y="545"/>
                    <a:pt x="516" y="538"/>
                  </a:cubicBezTo>
                  <a:cubicBezTo>
                    <a:pt x="516" y="538"/>
                    <a:pt x="516" y="538"/>
                    <a:pt x="516" y="538"/>
                  </a:cubicBezTo>
                  <a:cubicBezTo>
                    <a:pt x="460" y="531"/>
                    <a:pt x="430" y="583"/>
                    <a:pt x="430" y="619"/>
                  </a:cubicBezTo>
                  <a:cubicBezTo>
                    <a:pt x="430" y="656"/>
                    <a:pt x="449" y="689"/>
                    <a:pt x="457" y="701"/>
                  </a:cubicBezTo>
                  <a:cubicBezTo>
                    <a:pt x="465" y="713"/>
                    <a:pt x="467" y="724"/>
                    <a:pt x="460" y="738"/>
                  </a:cubicBezTo>
                  <a:cubicBezTo>
                    <a:pt x="450" y="759"/>
                    <a:pt x="418" y="752"/>
                    <a:pt x="418" y="752"/>
                  </a:cubicBezTo>
                  <a:cubicBezTo>
                    <a:pt x="189" y="699"/>
                    <a:pt x="189" y="699"/>
                    <a:pt x="189" y="699"/>
                  </a:cubicBezTo>
                  <a:cubicBezTo>
                    <a:pt x="189" y="699"/>
                    <a:pt x="189" y="699"/>
                    <a:pt x="189" y="699"/>
                  </a:cubicBezTo>
                  <a:cubicBezTo>
                    <a:pt x="211" y="456"/>
                    <a:pt x="211" y="456"/>
                    <a:pt x="211" y="456"/>
                  </a:cubicBezTo>
                  <a:cubicBezTo>
                    <a:pt x="211" y="456"/>
                    <a:pt x="214" y="422"/>
                    <a:pt x="194" y="408"/>
                  </a:cubicBezTo>
                  <a:cubicBezTo>
                    <a:pt x="180" y="399"/>
                    <a:pt x="170" y="400"/>
                    <a:pt x="160" y="408"/>
                  </a:cubicBezTo>
                  <a:cubicBezTo>
                    <a:pt x="149" y="415"/>
                    <a:pt x="120" y="432"/>
                    <a:pt x="86" y="427"/>
                  </a:cubicBezTo>
                  <a:cubicBezTo>
                    <a:pt x="52" y="423"/>
                    <a:pt x="0" y="384"/>
                    <a:pt x="0" y="325"/>
                  </a:cubicBezTo>
                  <a:cubicBezTo>
                    <a:pt x="0" y="324"/>
                    <a:pt x="0" y="324"/>
                    <a:pt x="0" y="324"/>
                  </a:cubicBezTo>
                  <a:cubicBezTo>
                    <a:pt x="1" y="265"/>
                    <a:pt x="53" y="240"/>
                    <a:pt x="87" y="244"/>
                  </a:cubicBezTo>
                  <a:cubicBezTo>
                    <a:pt x="121" y="249"/>
                    <a:pt x="150" y="273"/>
                    <a:pt x="160" y="283"/>
                  </a:cubicBezTo>
                  <a:cubicBezTo>
                    <a:pt x="170" y="293"/>
                    <a:pt x="180" y="297"/>
                    <a:pt x="194" y="291"/>
                  </a:cubicBezTo>
                  <a:cubicBezTo>
                    <a:pt x="215" y="283"/>
                    <a:pt x="212" y="248"/>
                    <a:pt x="212" y="248"/>
                  </a:cubicBezTo>
                  <a:cubicBezTo>
                    <a:pt x="191" y="0"/>
                    <a:pt x="191" y="0"/>
                    <a:pt x="191" y="0"/>
                  </a:cubicBezTo>
                  <a:cubicBezTo>
                    <a:pt x="191" y="0"/>
                    <a:pt x="191" y="0"/>
                    <a:pt x="191" y="0"/>
                  </a:cubicBezTo>
                  <a:cubicBezTo>
                    <a:pt x="421" y="6"/>
                    <a:pt x="421" y="6"/>
                    <a:pt x="421" y="6"/>
                  </a:cubicBezTo>
                  <a:cubicBezTo>
                    <a:pt x="421" y="6"/>
                    <a:pt x="453" y="8"/>
                    <a:pt x="463" y="31"/>
                  </a:cubicBezTo>
                  <a:cubicBezTo>
                    <a:pt x="470" y="47"/>
                    <a:pt x="467" y="57"/>
                    <a:pt x="459" y="67"/>
                  </a:cubicBezTo>
                  <a:cubicBezTo>
                    <a:pt x="451" y="77"/>
                    <a:pt x="432" y="105"/>
                    <a:pt x="432" y="142"/>
                  </a:cubicBezTo>
                  <a:cubicBezTo>
                    <a:pt x="432" y="178"/>
                    <a:pt x="461" y="238"/>
                    <a:pt x="517" y="245"/>
                  </a:cubicBezTo>
                  <a:cubicBezTo>
                    <a:pt x="517" y="245"/>
                    <a:pt x="517" y="245"/>
                    <a:pt x="517" y="245"/>
                  </a:cubicBezTo>
                  <a:cubicBezTo>
                    <a:pt x="572" y="252"/>
                    <a:pt x="602" y="201"/>
                    <a:pt x="602" y="164"/>
                  </a:cubicBezTo>
                  <a:cubicBezTo>
                    <a:pt x="603" y="127"/>
                    <a:pt x="584" y="94"/>
                    <a:pt x="576" y="82"/>
                  </a:cubicBezTo>
                  <a:cubicBezTo>
                    <a:pt x="568" y="70"/>
                    <a:pt x="565" y="59"/>
                    <a:pt x="572" y="45"/>
                  </a:cubicBezTo>
                  <a:cubicBezTo>
                    <a:pt x="582" y="24"/>
                    <a:pt x="615" y="31"/>
                    <a:pt x="615" y="31"/>
                  </a:cubicBezTo>
                  <a:cubicBezTo>
                    <a:pt x="844" y="84"/>
                    <a:pt x="844" y="84"/>
                    <a:pt x="844" y="84"/>
                  </a:cubicBezTo>
                  <a:lnTo>
                    <a:pt x="844" y="85"/>
                  </a:lnTo>
                  <a:close/>
                </a:path>
              </a:pathLst>
            </a:custGeom>
            <a:gradFill flip="none" rotWithShape="1">
              <a:gsLst>
                <a:gs pos="1000">
                  <a:srgbClr val="C7C7C7"/>
                </a:gs>
                <a:gs pos="100000">
                  <a:srgbClr val="DEDEDE"/>
                </a:gs>
              </a:gsLst>
              <a:lin ang="2700000" scaled="1"/>
              <a:tileRect/>
            </a:gradFill>
            <a:ln w="6350">
              <a:solidFill>
                <a:srgbClr val="AFAFA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240"/>
          <p:cNvGrpSpPr/>
          <p:nvPr/>
        </p:nvGrpSpPr>
        <p:grpSpPr>
          <a:xfrm>
            <a:off x="9448800" y="1752600"/>
            <a:ext cx="1203325" cy="1679575"/>
            <a:chOff x="9601200" y="2971800"/>
            <a:chExt cx="1203325" cy="1679575"/>
          </a:xfrm>
        </p:grpSpPr>
        <p:sp>
          <p:nvSpPr>
            <p:cNvPr id="367" name="Freeform 5695"/>
            <p:cNvSpPr>
              <a:spLocks/>
            </p:cNvSpPr>
            <p:nvPr/>
          </p:nvSpPr>
          <p:spPr bwMode="auto">
            <a:xfrm>
              <a:off x="10529887" y="3335337"/>
              <a:ext cx="269875" cy="531813"/>
            </a:xfrm>
            <a:custGeom>
              <a:avLst/>
              <a:gdLst/>
              <a:ahLst/>
              <a:cxnLst>
                <a:cxn ang="0">
                  <a:pos x="6" y="388"/>
                </a:cxn>
                <a:cxn ang="0">
                  <a:pos x="183" y="288"/>
                </a:cxn>
                <a:cxn ang="0">
                  <a:pos x="195" y="248"/>
                </a:cxn>
                <a:cxn ang="0">
                  <a:pos x="174" y="0"/>
                </a:cxn>
                <a:cxn ang="0">
                  <a:pos x="0" y="100"/>
                </a:cxn>
                <a:cxn ang="0">
                  <a:pos x="21" y="349"/>
                </a:cxn>
                <a:cxn ang="0">
                  <a:pos x="6" y="388"/>
                </a:cxn>
              </a:cxnLst>
              <a:rect l="0" t="0" r="r" b="b"/>
              <a:pathLst>
                <a:path w="197" h="388">
                  <a:moveTo>
                    <a:pt x="6" y="388"/>
                  </a:moveTo>
                  <a:cubicBezTo>
                    <a:pt x="183" y="288"/>
                    <a:pt x="183" y="288"/>
                    <a:pt x="183" y="288"/>
                  </a:cubicBezTo>
                  <a:cubicBezTo>
                    <a:pt x="183" y="288"/>
                    <a:pt x="197" y="281"/>
                    <a:pt x="195" y="248"/>
                  </a:cubicBezTo>
                  <a:cubicBezTo>
                    <a:pt x="193" y="215"/>
                    <a:pt x="174" y="0"/>
                    <a:pt x="174" y="0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21" y="349"/>
                    <a:pt x="21" y="349"/>
                    <a:pt x="21" y="349"/>
                  </a:cubicBezTo>
                  <a:cubicBezTo>
                    <a:pt x="21" y="349"/>
                    <a:pt x="21" y="379"/>
                    <a:pt x="6" y="388"/>
                  </a:cubicBezTo>
                  <a:close/>
                </a:path>
              </a:pathLst>
            </a:custGeom>
            <a:gradFill>
              <a:gsLst>
                <a:gs pos="65000">
                  <a:schemeClr val="accent3">
                    <a:lumMod val="85000"/>
                  </a:schemeClr>
                </a:gs>
                <a:gs pos="100000">
                  <a:schemeClr val="accent3">
                    <a:lumMod val="65000"/>
                  </a:schemeClr>
                </a:gs>
              </a:gsLst>
              <a:lin ang="36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" name="Freeform 5696"/>
            <p:cNvSpPr>
              <a:spLocks/>
            </p:cNvSpPr>
            <p:nvPr/>
          </p:nvSpPr>
          <p:spPr bwMode="auto">
            <a:xfrm>
              <a:off x="9637712" y="3211512"/>
              <a:ext cx="579438" cy="239713"/>
            </a:xfrm>
            <a:custGeom>
              <a:avLst/>
              <a:gdLst/>
              <a:ahLst/>
              <a:cxnLst>
                <a:cxn ang="0">
                  <a:pos x="0" y="86"/>
                </a:cxn>
                <a:cxn ang="0">
                  <a:pos x="151" y="0"/>
                </a:cxn>
                <a:cxn ang="0">
                  <a:pos x="365" y="50"/>
                </a:cxn>
                <a:cxn ang="0">
                  <a:pos x="248" y="151"/>
                </a:cxn>
                <a:cxn ang="0">
                  <a:pos x="0" y="86"/>
                </a:cxn>
              </a:cxnLst>
              <a:rect l="0" t="0" r="r" b="b"/>
              <a:pathLst>
                <a:path w="365" h="151">
                  <a:moveTo>
                    <a:pt x="0" y="86"/>
                  </a:moveTo>
                  <a:lnTo>
                    <a:pt x="151" y="0"/>
                  </a:lnTo>
                  <a:lnTo>
                    <a:pt x="365" y="50"/>
                  </a:lnTo>
                  <a:lnTo>
                    <a:pt x="248" y="151"/>
                  </a:lnTo>
                  <a:lnTo>
                    <a:pt x="0" y="86"/>
                  </a:lnTo>
                  <a:close/>
                </a:path>
              </a:pathLst>
            </a:custGeom>
            <a:solidFill>
              <a:schemeClr val="accent3">
                <a:lumMod val="8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9" name="Freeform 5697"/>
            <p:cNvSpPr>
              <a:spLocks/>
            </p:cNvSpPr>
            <p:nvPr/>
          </p:nvSpPr>
          <p:spPr bwMode="auto">
            <a:xfrm>
              <a:off x="10018712" y="2971800"/>
              <a:ext cx="749300" cy="500063"/>
            </a:xfrm>
            <a:custGeom>
              <a:avLst/>
              <a:gdLst/>
              <a:ahLst/>
              <a:cxnLst>
                <a:cxn ang="0">
                  <a:pos x="373" y="365"/>
                </a:cxn>
                <a:cxn ang="0">
                  <a:pos x="138" y="356"/>
                </a:cxn>
                <a:cxn ang="0">
                  <a:pos x="103" y="336"/>
                </a:cxn>
                <a:cxn ang="0">
                  <a:pos x="110" y="291"/>
                </a:cxn>
                <a:cxn ang="0">
                  <a:pos x="129" y="200"/>
                </a:cxn>
                <a:cxn ang="0">
                  <a:pos x="73" y="126"/>
                </a:cxn>
                <a:cxn ang="0">
                  <a:pos x="0" y="130"/>
                </a:cxn>
                <a:cxn ang="0">
                  <a:pos x="182" y="23"/>
                </a:cxn>
                <a:cxn ang="0">
                  <a:pos x="281" y="55"/>
                </a:cxn>
                <a:cxn ang="0">
                  <a:pos x="290" y="181"/>
                </a:cxn>
                <a:cxn ang="0">
                  <a:pos x="272" y="223"/>
                </a:cxn>
                <a:cxn ang="0">
                  <a:pos x="313" y="257"/>
                </a:cxn>
                <a:cxn ang="0">
                  <a:pos x="547" y="265"/>
                </a:cxn>
                <a:cxn ang="0">
                  <a:pos x="373" y="365"/>
                </a:cxn>
              </a:cxnLst>
              <a:rect l="0" t="0" r="r" b="b"/>
              <a:pathLst>
                <a:path w="547" h="365">
                  <a:moveTo>
                    <a:pt x="373" y="365"/>
                  </a:moveTo>
                  <a:cubicBezTo>
                    <a:pt x="138" y="356"/>
                    <a:pt x="138" y="356"/>
                    <a:pt x="138" y="356"/>
                  </a:cubicBezTo>
                  <a:cubicBezTo>
                    <a:pt x="138" y="356"/>
                    <a:pt x="115" y="354"/>
                    <a:pt x="103" y="336"/>
                  </a:cubicBezTo>
                  <a:cubicBezTo>
                    <a:pt x="91" y="318"/>
                    <a:pt x="102" y="302"/>
                    <a:pt x="110" y="291"/>
                  </a:cubicBezTo>
                  <a:cubicBezTo>
                    <a:pt x="118" y="279"/>
                    <a:pt x="142" y="241"/>
                    <a:pt x="129" y="200"/>
                  </a:cubicBezTo>
                  <a:cubicBezTo>
                    <a:pt x="117" y="159"/>
                    <a:pt x="91" y="135"/>
                    <a:pt x="73" y="126"/>
                  </a:cubicBezTo>
                  <a:cubicBezTo>
                    <a:pt x="55" y="118"/>
                    <a:pt x="16" y="122"/>
                    <a:pt x="0" y="130"/>
                  </a:cubicBezTo>
                  <a:cubicBezTo>
                    <a:pt x="182" y="23"/>
                    <a:pt x="182" y="23"/>
                    <a:pt x="182" y="23"/>
                  </a:cubicBezTo>
                  <a:cubicBezTo>
                    <a:pt x="182" y="23"/>
                    <a:pt x="237" y="0"/>
                    <a:pt x="281" y="55"/>
                  </a:cubicBezTo>
                  <a:cubicBezTo>
                    <a:pt x="325" y="111"/>
                    <a:pt x="299" y="165"/>
                    <a:pt x="290" y="181"/>
                  </a:cubicBezTo>
                  <a:cubicBezTo>
                    <a:pt x="281" y="197"/>
                    <a:pt x="270" y="203"/>
                    <a:pt x="272" y="223"/>
                  </a:cubicBezTo>
                  <a:cubicBezTo>
                    <a:pt x="275" y="243"/>
                    <a:pt x="302" y="257"/>
                    <a:pt x="313" y="257"/>
                  </a:cubicBezTo>
                  <a:cubicBezTo>
                    <a:pt x="324" y="257"/>
                    <a:pt x="547" y="265"/>
                    <a:pt x="547" y="265"/>
                  </a:cubicBezTo>
                  <a:lnTo>
                    <a:pt x="373" y="365"/>
                  </a:lnTo>
                  <a:close/>
                </a:path>
              </a:pathLst>
            </a:custGeom>
            <a:gradFill>
              <a:gsLst>
                <a:gs pos="29000">
                  <a:schemeClr val="accent3">
                    <a:lumMod val="95000"/>
                  </a:schemeClr>
                </a:gs>
                <a:gs pos="40000">
                  <a:schemeClr val="accent3">
                    <a:lumMod val="95000"/>
                  </a:schemeClr>
                </a:gs>
                <a:gs pos="62000">
                  <a:schemeClr val="accent3">
                    <a:lumMod val="75000"/>
                  </a:schemeClr>
                </a:gs>
                <a:gs pos="9000">
                  <a:srgbClr val="A7A7A7"/>
                </a:gs>
              </a:gsLst>
              <a:lin ang="36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0" name="Freeform 5698"/>
            <p:cNvSpPr>
              <a:spLocks/>
            </p:cNvSpPr>
            <p:nvPr/>
          </p:nvSpPr>
          <p:spPr bwMode="auto">
            <a:xfrm>
              <a:off x="10261600" y="3770312"/>
              <a:ext cx="542925" cy="652463"/>
            </a:xfrm>
            <a:custGeom>
              <a:avLst/>
              <a:gdLst/>
              <a:ahLst/>
              <a:cxnLst>
                <a:cxn ang="0">
                  <a:pos x="196" y="476"/>
                </a:cxn>
                <a:cxn ang="0">
                  <a:pos x="370" y="376"/>
                </a:cxn>
                <a:cxn ang="0">
                  <a:pos x="392" y="135"/>
                </a:cxn>
                <a:cxn ang="0">
                  <a:pos x="374" y="87"/>
                </a:cxn>
                <a:cxn ang="0">
                  <a:pos x="349" y="82"/>
                </a:cxn>
                <a:cxn ang="0">
                  <a:pos x="306" y="102"/>
                </a:cxn>
                <a:cxn ang="0">
                  <a:pos x="229" y="89"/>
                </a:cxn>
                <a:cxn ang="0">
                  <a:pos x="167" y="20"/>
                </a:cxn>
                <a:cxn ang="0">
                  <a:pos x="110" y="0"/>
                </a:cxn>
                <a:cxn ang="0">
                  <a:pos x="41" y="10"/>
                </a:cxn>
                <a:cxn ang="0">
                  <a:pos x="11" y="55"/>
                </a:cxn>
                <a:cxn ang="0">
                  <a:pos x="0" y="94"/>
                </a:cxn>
                <a:cxn ang="0">
                  <a:pos x="0" y="122"/>
                </a:cxn>
                <a:cxn ang="0">
                  <a:pos x="18" y="176"/>
                </a:cxn>
                <a:cxn ang="0">
                  <a:pos x="42" y="204"/>
                </a:cxn>
                <a:cxn ang="0">
                  <a:pos x="105" y="224"/>
                </a:cxn>
                <a:cxn ang="0">
                  <a:pos x="156" y="214"/>
                </a:cxn>
                <a:cxn ang="0">
                  <a:pos x="189" y="208"/>
                </a:cxn>
                <a:cxn ang="0">
                  <a:pos x="190" y="298"/>
                </a:cxn>
                <a:cxn ang="0">
                  <a:pos x="182" y="328"/>
                </a:cxn>
                <a:cxn ang="0">
                  <a:pos x="176" y="392"/>
                </a:cxn>
                <a:cxn ang="0">
                  <a:pos x="188" y="439"/>
                </a:cxn>
                <a:cxn ang="0">
                  <a:pos x="190" y="456"/>
                </a:cxn>
                <a:cxn ang="0">
                  <a:pos x="196" y="476"/>
                </a:cxn>
              </a:cxnLst>
              <a:rect l="0" t="0" r="r" b="b"/>
              <a:pathLst>
                <a:path w="396" h="476">
                  <a:moveTo>
                    <a:pt x="196" y="476"/>
                  </a:moveTo>
                  <a:cubicBezTo>
                    <a:pt x="370" y="376"/>
                    <a:pt x="370" y="376"/>
                    <a:pt x="370" y="376"/>
                  </a:cubicBezTo>
                  <a:cubicBezTo>
                    <a:pt x="392" y="135"/>
                    <a:pt x="392" y="135"/>
                    <a:pt x="392" y="135"/>
                  </a:cubicBezTo>
                  <a:cubicBezTo>
                    <a:pt x="392" y="135"/>
                    <a:pt x="396" y="101"/>
                    <a:pt x="374" y="87"/>
                  </a:cubicBezTo>
                  <a:cubicBezTo>
                    <a:pt x="374" y="87"/>
                    <a:pt x="362" y="78"/>
                    <a:pt x="349" y="82"/>
                  </a:cubicBezTo>
                  <a:cubicBezTo>
                    <a:pt x="336" y="86"/>
                    <a:pt x="324" y="97"/>
                    <a:pt x="306" y="102"/>
                  </a:cubicBezTo>
                  <a:cubicBezTo>
                    <a:pt x="287" y="106"/>
                    <a:pt x="258" y="111"/>
                    <a:pt x="229" y="89"/>
                  </a:cubicBezTo>
                  <a:cubicBezTo>
                    <a:pt x="201" y="68"/>
                    <a:pt x="167" y="20"/>
                    <a:pt x="167" y="2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41" y="10"/>
                    <a:pt x="41" y="10"/>
                    <a:pt x="41" y="10"/>
                  </a:cubicBezTo>
                  <a:cubicBezTo>
                    <a:pt x="11" y="55"/>
                    <a:pt x="11" y="55"/>
                    <a:pt x="11" y="55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122"/>
                    <a:pt x="0" y="122"/>
                    <a:pt x="0" y="122"/>
                  </a:cubicBezTo>
                  <a:cubicBezTo>
                    <a:pt x="18" y="176"/>
                    <a:pt x="18" y="176"/>
                    <a:pt x="18" y="176"/>
                  </a:cubicBezTo>
                  <a:cubicBezTo>
                    <a:pt x="42" y="204"/>
                    <a:pt x="42" y="204"/>
                    <a:pt x="42" y="204"/>
                  </a:cubicBezTo>
                  <a:cubicBezTo>
                    <a:pt x="105" y="224"/>
                    <a:pt x="105" y="224"/>
                    <a:pt x="105" y="224"/>
                  </a:cubicBezTo>
                  <a:cubicBezTo>
                    <a:pt x="105" y="224"/>
                    <a:pt x="154" y="215"/>
                    <a:pt x="156" y="214"/>
                  </a:cubicBezTo>
                  <a:cubicBezTo>
                    <a:pt x="159" y="213"/>
                    <a:pt x="189" y="208"/>
                    <a:pt x="189" y="208"/>
                  </a:cubicBezTo>
                  <a:cubicBezTo>
                    <a:pt x="190" y="298"/>
                    <a:pt x="190" y="298"/>
                    <a:pt x="190" y="298"/>
                  </a:cubicBezTo>
                  <a:cubicBezTo>
                    <a:pt x="182" y="328"/>
                    <a:pt x="182" y="328"/>
                    <a:pt x="182" y="328"/>
                  </a:cubicBezTo>
                  <a:cubicBezTo>
                    <a:pt x="176" y="392"/>
                    <a:pt x="176" y="392"/>
                    <a:pt x="176" y="392"/>
                  </a:cubicBezTo>
                  <a:cubicBezTo>
                    <a:pt x="188" y="439"/>
                    <a:pt x="188" y="439"/>
                    <a:pt x="188" y="439"/>
                  </a:cubicBezTo>
                  <a:cubicBezTo>
                    <a:pt x="190" y="456"/>
                    <a:pt x="190" y="456"/>
                    <a:pt x="190" y="456"/>
                  </a:cubicBezTo>
                  <a:lnTo>
                    <a:pt x="196" y="476"/>
                  </a:lnTo>
                  <a:close/>
                </a:path>
              </a:pathLst>
            </a:custGeom>
            <a:gradFill>
              <a:gsLst>
                <a:gs pos="40000">
                  <a:schemeClr val="accent3">
                    <a:lumMod val="95000"/>
                  </a:schemeClr>
                </a:gs>
                <a:gs pos="41000">
                  <a:schemeClr val="accent3">
                    <a:lumMod val="95000"/>
                  </a:schemeClr>
                </a:gs>
                <a:gs pos="51000">
                  <a:schemeClr val="accent3">
                    <a:lumMod val="75000"/>
                  </a:schemeClr>
                </a:gs>
                <a:gs pos="0">
                  <a:schemeClr val="accent3">
                    <a:lumMod val="50000"/>
                  </a:schemeClr>
                </a:gs>
              </a:gsLst>
              <a:lin ang="36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1" name="Freeform 5699"/>
            <p:cNvSpPr>
              <a:spLocks/>
            </p:cNvSpPr>
            <p:nvPr/>
          </p:nvSpPr>
          <p:spPr bwMode="auto">
            <a:xfrm>
              <a:off x="10120312" y="4311650"/>
              <a:ext cx="312738" cy="319088"/>
            </a:xfrm>
            <a:custGeom>
              <a:avLst/>
              <a:gdLst/>
              <a:ahLst/>
              <a:cxnLst>
                <a:cxn ang="0">
                  <a:pos x="12" y="234"/>
                </a:cxn>
                <a:cxn ang="0">
                  <a:pos x="188" y="133"/>
                </a:cxn>
                <a:cxn ang="0">
                  <a:pos x="225" y="56"/>
                </a:cxn>
                <a:cxn ang="0">
                  <a:pos x="156" y="17"/>
                </a:cxn>
                <a:cxn ang="0">
                  <a:pos x="95" y="5"/>
                </a:cxn>
                <a:cxn ang="0">
                  <a:pos x="56" y="0"/>
                </a:cxn>
                <a:cxn ang="0">
                  <a:pos x="25" y="5"/>
                </a:cxn>
                <a:cxn ang="0">
                  <a:pos x="4" y="42"/>
                </a:cxn>
                <a:cxn ang="0">
                  <a:pos x="0" y="72"/>
                </a:cxn>
                <a:cxn ang="0">
                  <a:pos x="17" y="109"/>
                </a:cxn>
                <a:cxn ang="0">
                  <a:pos x="28" y="133"/>
                </a:cxn>
                <a:cxn ang="0">
                  <a:pos x="38" y="164"/>
                </a:cxn>
                <a:cxn ang="0">
                  <a:pos x="26" y="186"/>
                </a:cxn>
                <a:cxn ang="0">
                  <a:pos x="13" y="202"/>
                </a:cxn>
                <a:cxn ang="0">
                  <a:pos x="12" y="234"/>
                </a:cxn>
              </a:cxnLst>
              <a:rect l="0" t="0" r="r" b="b"/>
              <a:pathLst>
                <a:path w="228" h="234">
                  <a:moveTo>
                    <a:pt x="12" y="234"/>
                  </a:moveTo>
                  <a:cubicBezTo>
                    <a:pt x="188" y="133"/>
                    <a:pt x="188" y="133"/>
                    <a:pt x="188" y="133"/>
                  </a:cubicBezTo>
                  <a:cubicBezTo>
                    <a:pt x="188" y="133"/>
                    <a:pt x="222" y="111"/>
                    <a:pt x="225" y="56"/>
                  </a:cubicBezTo>
                  <a:cubicBezTo>
                    <a:pt x="228" y="1"/>
                    <a:pt x="156" y="17"/>
                    <a:pt x="156" y="17"/>
                  </a:cubicBezTo>
                  <a:cubicBezTo>
                    <a:pt x="95" y="5"/>
                    <a:pt x="95" y="5"/>
                    <a:pt x="95" y="5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25" y="5"/>
                    <a:pt x="25" y="5"/>
                    <a:pt x="25" y="5"/>
                  </a:cubicBezTo>
                  <a:cubicBezTo>
                    <a:pt x="4" y="42"/>
                    <a:pt x="4" y="42"/>
                    <a:pt x="4" y="42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17" y="109"/>
                    <a:pt x="17" y="109"/>
                    <a:pt x="17" y="109"/>
                  </a:cubicBezTo>
                  <a:cubicBezTo>
                    <a:pt x="28" y="133"/>
                    <a:pt x="28" y="133"/>
                    <a:pt x="28" y="133"/>
                  </a:cubicBezTo>
                  <a:cubicBezTo>
                    <a:pt x="38" y="164"/>
                    <a:pt x="38" y="164"/>
                    <a:pt x="38" y="164"/>
                  </a:cubicBezTo>
                  <a:cubicBezTo>
                    <a:pt x="26" y="186"/>
                    <a:pt x="26" y="186"/>
                    <a:pt x="26" y="186"/>
                  </a:cubicBezTo>
                  <a:cubicBezTo>
                    <a:pt x="13" y="202"/>
                    <a:pt x="13" y="202"/>
                    <a:pt x="13" y="202"/>
                  </a:cubicBezTo>
                  <a:lnTo>
                    <a:pt x="12" y="234"/>
                  </a:lnTo>
                  <a:close/>
                </a:path>
              </a:pathLst>
            </a:custGeom>
            <a:gradFill>
              <a:gsLst>
                <a:gs pos="39000">
                  <a:schemeClr val="accent3">
                    <a:lumMod val="95000"/>
                  </a:schemeClr>
                </a:gs>
                <a:gs pos="22000">
                  <a:srgbClr val="B6B6B6"/>
                </a:gs>
                <a:gs pos="59000">
                  <a:srgbClr val="B8B8B8"/>
                </a:gs>
              </a:gsLst>
              <a:lin ang="36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2" name="Freeform 5700"/>
            <p:cNvSpPr>
              <a:spLocks/>
            </p:cNvSpPr>
            <p:nvPr/>
          </p:nvSpPr>
          <p:spPr bwMode="auto">
            <a:xfrm>
              <a:off x="9626600" y="3751262"/>
              <a:ext cx="342900" cy="269875"/>
            </a:xfrm>
            <a:custGeom>
              <a:avLst/>
              <a:gdLst/>
              <a:ahLst/>
              <a:cxnLst>
                <a:cxn ang="0">
                  <a:pos x="0" y="113"/>
                </a:cxn>
                <a:cxn ang="0">
                  <a:pos x="197" y="0"/>
                </a:cxn>
                <a:cxn ang="0">
                  <a:pos x="251" y="72"/>
                </a:cxn>
                <a:cxn ang="0">
                  <a:pos x="241" y="117"/>
                </a:cxn>
                <a:cxn ang="0">
                  <a:pos x="226" y="160"/>
                </a:cxn>
                <a:cxn ang="0">
                  <a:pos x="180" y="193"/>
                </a:cxn>
                <a:cxn ang="0">
                  <a:pos x="153" y="198"/>
                </a:cxn>
                <a:cxn ang="0">
                  <a:pos x="102" y="195"/>
                </a:cxn>
                <a:cxn ang="0">
                  <a:pos x="55" y="166"/>
                </a:cxn>
                <a:cxn ang="0">
                  <a:pos x="20" y="134"/>
                </a:cxn>
                <a:cxn ang="0">
                  <a:pos x="4" y="119"/>
                </a:cxn>
                <a:cxn ang="0">
                  <a:pos x="0" y="113"/>
                </a:cxn>
              </a:cxnLst>
              <a:rect l="0" t="0" r="r" b="b"/>
              <a:pathLst>
                <a:path w="251" h="198">
                  <a:moveTo>
                    <a:pt x="0" y="113"/>
                  </a:moveTo>
                  <a:cubicBezTo>
                    <a:pt x="197" y="0"/>
                    <a:pt x="197" y="0"/>
                    <a:pt x="197" y="0"/>
                  </a:cubicBezTo>
                  <a:cubicBezTo>
                    <a:pt x="251" y="72"/>
                    <a:pt x="251" y="72"/>
                    <a:pt x="251" y="72"/>
                  </a:cubicBezTo>
                  <a:cubicBezTo>
                    <a:pt x="241" y="117"/>
                    <a:pt x="241" y="117"/>
                    <a:pt x="241" y="117"/>
                  </a:cubicBezTo>
                  <a:cubicBezTo>
                    <a:pt x="241" y="117"/>
                    <a:pt x="227" y="160"/>
                    <a:pt x="226" y="160"/>
                  </a:cubicBezTo>
                  <a:cubicBezTo>
                    <a:pt x="224" y="161"/>
                    <a:pt x="183" y="192"/>
                    <a:pt x="180" y="193"/>
                  </a:cubicBezTo>
                  <a:cubicBezTo>
                    <a:pt x="178" y="194"/>
                    <a:pt x="153" y="198"/>
                    <a:pt x="153" y="198"/>
                  </a:cubicBezTo>
                  <a:cubicBezTo>
                    <a:pt x="153" y="198"/>
                    <a:pt x="104" y="195"/>
                    <a:pt x="102" y="195"/>
                  </a:cubicBezTo>
                  <a:cubicBezTo>
                    <a:pt x="100" y="195"/>
                    <a:pt x="56" y="167"/>
                    <a:pt x="55" y="166"/>
                  </a:cubicBezTo>
                  <a:cubicBezTo>
                    <a:pt x="54" y="164"/>
                    <a:pt x="20" y="134"/>
                    <a:pt x="20" y="134"/>
                  </a:cubicBezTo>
                  <a:cubicBezTo>
                    <a:pt x="4" y="119"/>
                    <a:pt x="4" y="119"/>
                    <a:pt x="4" y="119"/>
                  </a:cubicBezTo>
                  <a:lnTo>
                    <a:pt x="0" y="113"/>
                  </a:lnTo>
                  <a:close/>
                </a:path>
              </a:pathLst>
            </a:custGeom>
            <a:gradFill>
              <a:gsLst>
                <a:gs pos="43000">
                  <a:schemeClr val="accent3">
                    <a:lumMod val="95000"/>
                  </a:schemeClr>
                </a:gs>
                <a:gs pos="41000">
                  <a:schemeClr val="accent3">
                    <a:lumMod val="95000"/>
                  </a:schemeClr>
                </a:gs>
                <a:gs pos="62000">
                  <a:schemeClr val="accent3">
                    <a:lumMod val="75000"/>
                  </a:schemeClr>
                </a:gs>
                <a:gs pos="0">
                  <a:schemeClr val="accent3">
                    <a:lumMod val="50000"/>
                  </a:schemeClr>
                </a:gs>
              </a:gsLst>
              <a:lin ang="36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3" name="Freeform 5701"/>
            <p:cNvSpPr>
              <a:spLocks/>
            </p:cNvSpPr>
            <p:nvPr/>
          </p:nvSpPr>
          <p:spPr bwMode="auto">
            <a:xfrm>
              <a:off x="9601200" y="3124200"/>
              <a:ext cx="962025" cy="1527175"/>
            </a:xfrm>
            <a:custGeom>
              <a:avLst/>
              <a:gdLst/>
              <a:ahLst/>
              <a:cxnLst>
                <a:cxn ang="0">
                  <a:pos x="27" y="163"/>
                </a:cxn>
                <a:cxn ang="0">
                  <a:pos x="4" y="404"/>
                </a:cxn>
                <a:cxn ang="0">
                  <a:pos x="21" y="452"/>
                </a:cxn>
                <a:cxn ang="0">
                  <a:pos x="56" y="453"/>
                </a:cxn>
                <a:cxn ang="0">
                  <a:pos x="129" y="434"/>
                </a:cxn>
                <a:cxn ang="0">
                  <a:pos x="215" y="537"/>
                </a:cxn>
                <a:cxn ang="0">
                  <a:pos x="215" y="537"/>
                </a:cxn>
                <a:cxn ang="0">
                  <a:pos x="128" y="616"/>
                </a:cxn>
                <a:cxn ang="0">
                  <a:pos x="55" y="577"/>
                </a:cxn>
                <a:cxn ang="0">
                  <a:pos x="21" y="569"/>
                </a:cxn>
                <a:cxn ang="0">
                  <a:pos x="3" y="612"/>
                </a:cxn>
                <a:cxn ang="0">
                  <a:pos x="23" y="860"/>
                </a:cxn>
                <a:cxn ang="0">
                  <a:pos x="23" y="860"/>
                </a:cxn>
                <a:cxn ang="0">
                  <a:pos x="253" y="868"/>
                </a:cxn>
                <a:cxn ang="0">
                  <a:pos x="296" y="892"/>
                </a:cxn>
                <a:cxn ang="0">
                  <a:pos x="292" y="928"/>
                </a:cxn>
                <a:cxn ang="0">
                  <a:pos x="265" y="1003"/>
                </a:cxn>
                <a:cxn ang="0">
                  <a:pos x="350" y="1107"/>
                </a:cxn>
                <a:cxn ang="0">
                  <a:pos x="350" y="1107"/>
                </a:cxn>
                <a:cxn ang="0">
                  <a:pos x="436" y="1026"/>
                </a:cxn>
                <a:cxn ang="0">
                  <a:pos x="409" y="944"/>
                </a:cxn>
                <a:cxn ang="0">
                  <a:pos x="405" y="907"/>
                </a:cxn>
                <a:cxn ang="0">
                  <a:pos x="448" y="894"/>
                </a:cxn>
                <a:cxn ang="0">
                  <a:pos x="676" y="948"/>
                </a:cxn>
                <a:cxn ang="0">
                  <a:pos x="677" y="948"/>
                </a:cxn>
                <a:cxn ang="0">
                  <a:pos x="699" y="706"/>
                </a:cxn>
                <a:cxn ang="0">
                  <a:pos x="681" y="659"/>
                </a:cxn>
                <a:cxn ang="0">
                  <a:pos x="647" y="658"/>
                </a:cxn>
                <a:cxn ang="0">
                  <a:pos x="574" y="677"/>
                </a:cxn>
                <a:cxn ang="0">
                  <a:pos x="488" y="574"/>
                </a:cxn>
                <a:cxn ang="0">
                  <a:pos x="488" y="574"/>
                </a:cxn>
                <a:cxn ang="0">
                  <a:pos x="575" y="495"/>
                </a:cxn>
                <a:cxn ang="0">
                  <a:pos x="647" y="534"/>
                </a:cxn>
                <a:cxn ang="0">
                  <a:pos x="681" y="542"/>
                </a:cxn>
                <a:cxn ang="0">
                  <a:pos x="699" y="500"/>
                </a:cxn>
                <a:cxn ang="0">
                  <a:pos x="678" y="254"/>
                </a:cxn>
                <a:cxn ang="0">
                  <a:pos x="678" y="254"/>
                </a:cxn>
                <a:cxn ang="0">
                  <a:pos x="450" y="245"/>
                </a:cxn>
                <a:cxn ang="0">
                  <a:pos x="408" y="221"/>
                </a:cxn>
                <a:cxn ang="0">
                  <a:pos x="411" y="185"/>
                </a:cxn>
                <a:cxn ang="0">
                  <a:pos x="439" y="111"/>
                </a:cxn>
                <a:cxn ang="0">
                  <a:pos x="354" y="8"/>
                </a:cxn>
                <a:cxn ang="0">
                  <a:pos x="354" y="7"/>
                </a:cxn>
                <a:cxn ang="0">
                  <a:pos x="269" y="87"/>
                </a:cxn>
                <a:cxn ang="0">
                  <a:pos x="295" y="168"/>
                </a:cxn>
                <a:cxn ang="0">
                  <a:pos x="299" y="205"/>
                </a:cxn>
                <a:cxn ang="0">
                  <a:pos x="256" y="218"/>
                </a:cxn>
                <a:cxn ang="0">
                  <a:pos x="27" y="163"/>
                </a:cxn>
              </a:cxnLst>
              <a:rect l="0" t="0" r="r" b="b"/>
              <a:pathLst>
                <a:path w="702" h="1114">
                  <a:moveTo>
                    <a:pt x="27" y="163"/>
                  </a:moveTo>
                  <a:cubicBezTo>
                    <a:pt x="4" y="404"/>
                    <a:pt x="4" y="404"/>
                    <a:pt x="4" y="404"/>
                  </a:cubicBezTo>
                  <a:cubicBezTo>
                    <a:pt x="4" y="404"/>
                    <a:pt x="1" y="439"/>
                    <a:pt x="21" y="452"/>
                  </a:cubicBezTo>
                  <a:cubicBezTo>
                    <a:pt x="35" y="461"/>
                    <a:pt x="45" y="460"/>
                    <a:pt x="56" y="453"/>
                  </a:cubicBezTo>
                  <a:cubicBezTo>
                    <a:pt x="66" y="446"/>
                    <a:pt x="95" y="429"/>
                    <a:pt x="129" y="434"/>
                  </a:cubicBezTo>
                  <a:cubicBezTo>
                    <a:pt x="164" y="439"/>
                    <a:pt x="215" y="478"/>
                    <a:pt x="215" y="537"/>
                  </a:cubicBezTo>
                  <a:cubicBezTo>
                    <a:pt x="215" y="537"/>
                    <a:pt x="215" y="537"/>
                    <a:pt x="215" y="537"/>
                  </a:cubicBezTo>
                  <a:cubicBezTo>
                    <a:pt x="215" y="596"/>
                    <a:pt x="163" y="621"/>
                    <a:pt x="128" y="616"/>
                  </a:cubicBezTo>
                  <a:cubicBezTo>
                    <a:pt x="94" y="612"/>
                    <a:pt x="65" y="587"/>
                    <a:pt x="55" y="577"/>
                  </a:cubicBezTo>
                  <a:cubicBezTo>
                    <a:pt x="45" y="567"/>
                    <a:pt x="35" y="563"/>
                    <a:pt x="21" y="569"/>
                  </a:cubicBezTo>
                  <a:cubicBezTo>
                    <a:pt x="0" y="577"/>
                    <a:pt x="3" y="612"/>
                    <a:pt x="3" y="612"/>
                  </a:cubicBezTo>
                  <a:cubicBezTo>
                    <a:pt x="23" y="860"/>
                    <a:pt x="23" y="860"/>
                    <a:pt x="23" y="860"/>
                  </a:cubicBezTo>
                  <a:cubicBezTo>
                    <a:pt x="23" y="860"/>
                    <a:pt x="23" y="860"/>
                    <a:pt x="23" y="860"/>
                  </a:cubicBezTo>
                  <a:cubicBezTo>
                    <a:pt x="253" y="868"/>
                    <a:pt x="253" y="868"/>
                    <a:pt x="253" y="868"/>
                  </a:cubicBezTo>
                  <a:cubicBezTo>
                    <a:pt x="253" y="868"/>
                    <a:pt x="286" y="869"/>
                    <a:pt x="296" y="892"/>
                  </a:cubicBezTo>
                  <a:cubicBezTo>
                    <a:pt x="303" y="908"/>
                    <a:pt x="300" y="919"/>
                    <a:pt x="292" y="928"/>
                  </a:cubicBezTo>
                  <a:cubicBezTo>
                    <a:pt x="284" y="938"/>
                    <a:pt x="265" y="967"/>
                    <a:pt x="265" y="1003"/>
                  </a:cubicBezTo>
                  <a:cubicBezTo>
                    <a:pt x="264" y="1040"/>
                    <a:pt x="294" y="1100"/>
                    <a:pt x="350" y="1107"/>
                  </a:cubicBezTo>
                  <a:cubicBezTo>
                    <a:pt x="350" y="1107"/>
                    <a:pt x="350" y="1107"/>
                    <a:pt x="350" y="1107"/>
                  </a:cubicBezTo>
                  <a:cubicBezTo>
                    <a:pt x="405" y="1114"/>
                    <a:pt x="435" y="1063"/>
                    <a:pt x="436" y="1026"/>
                  </a:cubicBezTo>
                  <a:cubicBezTo>
                    <a:pt x="436" y="990"/>
                    <a:pt x="417" y="956"/>
                    <a:pt x="409" y="944"/>
                  </a:cubicBezTo>
                  <a:cubicBezTo>
                    <a:pt x="401" y="932"/>
                    <a:pt x="398" y="921"/>
                    <a:pt x="405" y="907"/>
                  </a:cubicBezTo>
                  <a:cubicBezTo>
                    <a:pt x="415" y="887"/>
                    <a:pt x="448" y="894"/>
                    <a:pt x="448" y="894"/>
                  </a:cubicBezTo>
                  <a:cubicBezTo>
                    <a:pt x="676" y="948"/>
                    <a:pt x="676" y="948"/>
                    <a:pt x="676" y="948"/>
                  </a:cubicBezTo>
                  <a:cubicBezTo>
                    <a:pt x="677" y="948"/>
                    <a:pt x="677" y="948"/>
                    <a:pt x="677" y="948"/>
                  </a:cubicBezTo>
                  <a:cubicBezTo>
                    <a:pt x="699" y="706"/>
                    <a:pt x="699" y="706"/>
                    <a:pt x="699" y="706"/>
                  </a:cubicBezTo>
                  <a:cubicBezTo>
                    <a:pt x="699" y="706"/>
                    <a:pt x="701" y="672"/>
                    <a:pt x="681" y="659"/>
                  </a:cubicBezTo>
                  <a:cubicBezTo>
                    <a:pt x="667" y="650"/>
                    <a:pt x="657" y="651"/>
                    <a:pt x="647" y="658"/>
                  </a:cubicBezTo>
                  <a:cubicBezTo>
                    <a:pt x="637" y="665"/>
                    <a:pt x="608" y="682"/>
                    <a:pt x="574" y="677"/>
                  </a:cubicBezTo>
                  <a:cubicBezTo>
                    <a:pt x="540" y="672"/>
                    <a:pt x="488" y="633"/>
                    <a:pt x="488" y="574"/>
                  </a:cubicBezTo>
                  <a:cubicBezTo>
                    <a:pt x="488" y="574"/>
                    <a:pt x="488" y="574"/>
                    <a:pt x="488" y="574"/>
                  </a:cubicBezTo>
                  <a:cubicBezTo>
                    <a:pt x="489" y="515"/>
                    <a:pt x="540" y="491"/>
                    <a:pt x="575" y="495"/>
                  </a:cubicBezTo>
                  <a:cubicBezTo>
                    <a:pt x="609" y="500"/>
                    <a:pt x="637" y="524"/>
                    <a:pt x="647" y="534"/>
                  </a:cubicBezTo>
                  <a:cubicBezTo>
                    <a:pt x="658" y="544"/>
                    <a:pt x="667" y="548"/>
                    <a:pt x="681" y="542"/>
                  </a:cubicBezTo>
                  <a:cubicBezTo>
                    <a:pt x="702" y="535"/>
                    <a:pt x="699" y="500"/>
                    <a:pt x="699" y="500"/>
                  </a:cubicBezTo>
                  <a:cubicBezTo>
                    <a:pt x="678" y="254"/>
                    <a:pt x="678" y="254"/>
                    <a:pt x="678" y="254"/>
                  </a:cubicBezTo>
                  <a:cubicBezTo>
                    <a:pt x="678" y="254"/>
                    <a:pt x="678" y="254"/>
                    <a:pt x="678" y="254"/>
                  </a:cubicBezTo>
                  <a:cubicBezTo>
                    <a:pt x="450" y="245"/>
                    <a:pt x="450" y="245"/>
                    <a:pt x="450" y="245"/>
                  </a:cubicBezTo>
                  <a:cubicBezTo>
                    <a:pt x="450" y="245"/>
                    <a:pt x="418" y="244"/>
                    <a:pt x="408" y="221"/>
                  </a:cubicBezTo>
                  <a:cubicBezTo>
                    <a:pt x="401" y="205"/>
                    <a:pt x="403" y="194"/>
                    <a:pt x="411" y="185"/>
                  </a:cubicBezTo>
                  <a:cubicBezTo>
                    <a:pt x="419" y="175"/>
                    <a:pt x="439" y="147"/>
                    <a:pt x="439" y="111"/>
                  </a:cubicBezTo>
                  <a:cubicBezTo>
                    <a:pt x="439" y="75"/>
                    <a:pt x="409" y="15"/>
                    <a:pt x="354" y="8"/>
                  </a:cubicBezTo>
                  <a:cubicBezTo>
                    <a:pt x="354" y="7"/>
                    <a:pt x="354" y="7"/>
                    <a:pt x="354" y="7"/>
                  </a:cubicBezTo>
                  <a:cubicBezTo>
                    <a:pt x="299" y="0"/>
                    <a:pt x="269" y="51"/>
                    <a:pt x="269" y="87"/>
                  </a:cubicBezTo>
                  <a:cubicBezTo>
                    <a:pt x="268" y="123"/>
                    <a:pt x="287" y="156"/>
                    <a:pt x="295" y="168"/>
                  </a:cubicBezTo>
                  <a:cubicBezTo>
                    <a:pt x="303" y="180"/>
                    <a:pt x="305" y="191"/>
                    <a:pt x="299" y="205"/>
                  </a:cubicBezTo>
                  <a:cubicBezTo>
                    <a:pt x="289" y="226"/>
                    <a:pt x="256" y="218"/>
                    <a:pt x="256" y="218"/>
                  </a:cubicBezTo>
                  <a:cubicBezTo>
                    <a:pt x="27" y="163"/>
                    <a:pt x="27" y="163"/>
                    <a:pt x="27" y="163"/>
                  </a:cubicBezTo>
                  <a:close/>
                </a:path>
              </a:pathLst>
            </a:custGeom>
            <a:gradFill flip="none" rotWithShape="1">
              <a:gsLst>
                <a:gs pos="1000">
                  <a:srgbClr val="C7C7C7"/>
                </a:gs>
                <a:gs pos="100000">
                  <a:srgbClr val="DEDEDE"/>
                </a:gs>
              </a:gsLst>
              <a:lin ang="2700000" scaled="1"/>
              <a:tileRect/>
            </a:gradFill>
            <a:ln w="6350">
              <a:solidFill>
                <a:srgbClr val="AFAFA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9" name="Text Box 477"/>
          <p:cNvSpPr txBox="1">
            <a:spLocks noChangeArrowheads="1"/>
          </p:cNvSpPr>
          <p:nvPr/>
        </p:nvSpPr>
        <p:spPr bwMode="auto">
          <a:xfrm>
            <a:off x="5181600" y="2052856"/>
            <a:ext cx="3429000" cy="707886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eaLnBrk="0" hangingPunct="0">
              <a:defRPr/>
            </a:pPr>
            <a:r>
              <a:rPr lang="en-US" altLang="ko-KR" b="0" dirty="0" smtClean="0">
                <a:solidFill>
                  <a:schemeClr val="accent5">
                    <a:lumMod val="25000"/>
                  </a:schemeClr>
                </a:solidFill>
                <a:ea typeface="굴림" charset="-127"/>
              </a:rPr>
              <a:t>Click to add text</a:t>
            </a:r>
          </a:p>
          <a:p>
            <a:pPr algn="l" eaLnBrk="0" hangingPunct="0">
              <a:defRPr/>
            </a:pPr>
            <a:r>
              <a:rPr lang="en-US" altLang="ko-KR" sz="1400" b="0" dirty="0" err="1" smtClean="0">
                <a:solidFill>
                  <a:schemeClr val="accent5">
                    <a:lumMod val="50000"/>
                  </a:schemeClr>
                </a:solidFill>
                <a:ea typeface="굴림" charset="-127"/>
              </a:rPr>
              <a:t>Lorem</a:t>
            </a:r>
            <a:r>
              <a:rPr lang="en-US" altLang="ko-KR" sz="1400" b="0" dirty="0" smtClean="0">
                <a:solidFill>
                  <a:schemeClr val="accent5">
                    <a:lumMod val="50000"/>
                  </a:schemeClr>
                </a:solidFill>
                <a:ea typeface="굴림" charset="-127"/>
              </a:rPr>
              <a:t> </a:t>
            </a:r>
            <a:r>
              <a:rPr lang="en-US" altLang="ko-KR" sz="1400" b="0" dirty="0" err="1">
                <a:solidFill>
                  <a:schemeClr val="accent5">
                    <a:lumMod val="50000"/>
                  </a:schemeClr>
                </a:solidFill>
                <a:ea typeface="굴림" charset="-127"/>
              </a:rPr>
              <a:t>Ipsum</a:t>
            </a:r>
            <a:r>
              <a:rPr lang="en-US" altLang="ko-KR" sz="1400" b="0" dirty="0">
                <a:solidFill>
                  <a:schemeClr val="accent5">
                    <a:lumMod val="50000"/>
                  </a:schemeClr>
                </a:solidFill>
                <a:ea typeface="굴림" charset="-127"/>
              </a:rPr>
              <a:t> is simply dummy text of the printing and typesetting industry. </a:t>
            </a:r>
            <a:r>
              <a:rPr lang="en-US" altLang="ko-KR" sz="1400" b="0" dirty="0" err="1">
                <a:solidFill>
                  <a:schemeClr val="accent5">
                    <a:lumMod val="50000"/>
                  </a:schemeClr>
                </a:solidFill>
                <a:ea typeface="굴림" charset="-127"/>
              </a:rPr>
              <a:t>Lorem</a:t>
            </a:r>
            <a:r>
              <a:rPr lang="en-US" altLang="ko-KR" sz="1400" b="0" dirty="0">
                <a:solidFill>
                  <a:schemeClr val="accent5">
                    <a:lumMod val="50000"/>
                  </a:schemeClr>
                </a:solidFill>
                <a:ea typeface="굴림" charset="-127"/>
              </a:rPr>
              <a:t> </a:t>
            </a:r>
            <a:r>
              <a:rPr lang="en-US" altLang="ko-KR" sz="1400" b="0" dirty="0" err="1">
                <a:solidFill>
                  <a:schemeClr val="accent5">
                    <a:lumMod val="50000"/>
                  </a:schemeClr>
                </a:solidFill>
                <a:ea typeface="굴림" charset="-127"/>
              </a:rPr>
              <a:t>Ipsum</a:t>
            </a:r>
            <a:r>
              <a:rPr lang="en-US" altLang="ko-KR" sz="1400" b="0" dirty="0">
                <a:solidFill>
                  <a:schemeClr val="accent5">
                    <a:lumMod val="50000"/>
                  </a:schemeClr>
                </a:solidFill>
                <a:ea typeface="굴림" charset="-127"/>
              </a:rPr>
              <a:t> has been the industry's standard dummy text ever since the 1500s, </a:t>
            </a:r>
          </a:p>
        </p:txBody>
      </p:sp>
      <p:grpSp>
        <p:nvGrpSpPr>
          <p:cNvPr id="5" name="Group 125"/>
          <p:cNvGrpSpPr/>
          <p:nvPr/>
        </p:nvGrpSpPr>
        <p:grpSpPr>
          <a:xfrm>
            <a:off x="9906000" y="5638800"/>
            <a:ext cx="661987" cy="1005296"/>
            <a:chOff x="4495800" y="2438400"/>
            <a:chExt cx="1045369" cy="1587500"/>
          </a:xfrm>
        </p:grpSpPr>
        <p:sp>
          <p:nvSpPr>
            <p:cNvPr id="131" name="Freeform 14"/>
            <p:cNvSpPr>
              <a:spLocks/>
            </p:cNvSpPr>
            <p:nvPr/>
          </p:nvSpPr>
          <p:spPr bwMode="auto">
            <a:xfrm>
              <a:off x="4495801" y="2711450"/>
              <a:ext cx="33670" cy="403225"/>
            </a:xfrm>
            <a:custGeom>
              <a:avLst/>
              <a:gdLst/>
              <a:ahLst/>
              <a:cxnLst>
                <a:cxn ang="0">
                  <a:pos x="0" y="254"/>
                </a:cxn>
                <a:cxn ang="0">
                  <a:pos x="0" y="212"/>
                </a:cxn>
                <a:cxn ang="0">
                  <a:pos x="18" y="27"/>
                </a:cxn>
                <a:cxn ang="0">
                  <a:pos x="20" y="0"/>
                </a:cxn>
                <a:cxn ang="0">
                  <a:pos x="21" y="41"/>
                </a:cxn>
                <a:cxn ang="0">
                  <a:pos x="2" y="251"/>
                </a:cxn>
                <a:cxn ang="0">
                  <a:pos x="0" y="254"/>
                </a:cxn>
              </a:cxnLst>
              <a:rect l="0" t="0" r="r" b="b"/>
              <a:pathLst>
                <a:path w="21" h="254">
                  <a:moveTo>
                    <a:pt x="0" y="254"/>
                  </a:moveTo>
                  <a:lnTo>
                    <a:pt x="0" y="212"/>
                  </a:lnTo>
                  <a:lnTo>
                    <a:pt x="18" y="27"/>
                  </a:lnTo>
                  <a:lnTo>
                    <a:pt x="20" y="0"/>
                  </a:lnTo>
                  <a:lnTo>
                    <a:pt x="21" y="41"/>
                  </a:lnTo>
                  <a:lnTo>
                    <a:pt x="2" y="251"/>
                  </a:lnTo>
                  <a:lnTo>
                    <a:pt x="0" y="254"/>
                  </a:lnTo>
                  <a:close/>
                </a:path>
              </a:pathLst>
            </a:custGeom>
            <a:gradFill>
              <a:gsLst>
                <a:gs pos="12000">
                  <a:schemeClr val="accent3">
                    <a:lumMod val="95000"/>
                  </a:schemeClr>
                </a:gs>
                <a:gs pos="49000">
                  <a:schemeClr val="accent3">
                    <a:lumMod val="75000"/>
                  </a:schemeClr>
                </a:gs>
              </a:gsLst>
              <a:lin ang="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15"/>
            <p:cNvSpPr>
              <a:spLocks/>
            </p:cNvSpPr>
            <p:nvPr/>
          </p:nvSpPr>
          <p:spPr bwMode="auto">
            <a:xfrm>
              <a:off x="5505896" y="2711450"/>
              <a:ext cx="33670" cy="403225"/>
            </a:xfrm>
            <a:custGeom>
              <a:avLst/>
              <a:gdLst/>
              <a:ahLst/>
              <a:cxnLst>
                <a:cxn ang="0">
                  <a:pos x="21" y="254"/>
                </a:cxn>
                <a:cxn ang="0">
                  <a:pos x="21" y="212"/>
                </a:cxn>
                <a:cxn ang="0">
                  <a:pos x="4" y="27"/>
                </a:cxn>
                <a:cxn ang="0">
                  <a:pos x="1" y="0"/>
                </a:cxn>
                <a:cxn ang="0">
                  <a:pos x="0" y="41"/>
                </a:cxn>
                <a:cxn ang="0">
                  <a:pos x="20" y="251"/>
                </a:cxn>
                <a:cxn ang="0">
                  <a:pos x="21" y="254"/>
                </a:cxn>
              </a:cxnLst>
              <a:rect l="0" t="0" r="r" b="b"/>
              <a:pathLst>
                <a:path w="21" h="254">
                  <a:moveTo>
                    <a:pt x="21" y="254"/>
                  </a:moveTo>
                  <a:lnTo>
                    <a:pt x="21" y="212"/>
                  </a:lnTo>
                  <a:lnTo>
                    <a:pt x="4" y="27"/>
                  </a:lnTo>
                  <a:lnTo>
                    <a:pt x="1" y="0"/>
                  </a:lnTo>
                  <a:lnTo>
                    <a:pt x="0" y="41"/>
                  </a:lnTo>
                  <a:lnTo>
                    <a:pt x="20" y="251"/>
                  </a:lnTo>
                  <a:lnTo>
                    <a:pt x="21" y="254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lumMod val="75000"/>
                  </a:schemeClr>
                </a:gs>
                <a:gs pos="1000">
                  <a:srgbClr val="A7A7A7"/>
                </a:gs>
              </a:gsLst>
              <a:lin ang="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16"/>
            <p:cNvSpPr>
              <a:spLocks/>
            </p:cNvSpPr>
            <p:nvPr/>
          </p:nvSpPr>
          <p:spPr bwMode="auto">
            <a:xfrm>
              <a:off x="4527868" y="2711450"/>
              <a:ext cx="426484" cy="114300"/>
            </a:xfrm>
            <a:custGeom>
              <a:avLst/>
              <a:gdLst/>
              <a:ahLst/>
              <a:cxnLst>
                <a:cxn ang="0">
                  <a:pos x="296" y="13"/>
                </a:cxn>
                <a:cxn ang="0">
                  <a:pos x="256" y="24"/>
                </a:cxn>
                <a:cxn ang="0">
                  <a:pos x="0" y="0"/>
                </a:cxn>
                <a:cxn ang="0">
                  <a:pos x="0" y="49"/>
                </a:cxn>
                <a:cxn ang="0">
                  <a:pos x="18" y="61"/>
                </a:cxn>
                <a:cxn ang="0">
                  <a:pos x="265" y="86"/>
                </a:cxn>
                <a:cxn ang="0">
                  <a:pos x="292" y="74"/>
                </a:cxn>
                <a:cxn ang="0">
                  <a:pos x="308" y="64"/>
                </a:cxn>
                <a:cxn ang="0">
                  <a:pos x="315" y="45"/>
                </a:cxn>
                <a:cxn ang="0">
                  <a:pos x="316" y="34"/>
                </a:cxn>
                <a:cxn ang="0">
                  <a:pos x="313" y="17"/>
                </a:cxn>
                <a:cxn ang="0">
                  <a:pos x="296" y="13"/>
                </a:cxn>
              </a:cxnLst>
              <a:rect l="0" t="0" r="r" b="b"/>
              <a:pathLst>
                <a:path w="316" h="86">
                  <a:moveTo>
                    <a:pt x="296" y="13"/>
                  </a:moveTo>
                  <a:cubicBezTo>
                    <a:pt x="296" y="13"/>
                    <a:pt x="284" y="26"/>
                    <a:pt x="256" y="24"/>
                  </a:cubicBezTo>
                  <a:cubicBezTo>
                    <a:pt x="228" y="22"/>
                    <a:pt x="0" y="0"/>
                    <a:pt x="0" y="0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265" y="86"/>
                    <a:pt x="265" y="86"/>
                    <a:pt x="265" y="86"/>
                  </a:cubicBezTo>
                  <a:cubicBezTo>
                    <a:pt x="292" y="74"/>
                    <a:pt x="292" y="74"/>
                    <a:pt x="292" y="74"/>
                  </a:cubicBezTo>
                  <a:cubicBezTo>
                    <a:pt x="308" y="64"/>
                    <a:pt x="308" y="64"/>
                    <a:pt x="308" y="64"/>
                  </a:cubicBezTo>
                  <a:cubicBezTo>
                    <a:pt x="315" y="45"/>
                    <a:pt x="315" y="45"/>
                    <a:pt x="315" y="45"/>
                  </a:cubicBezTo>
                  <a:cubicBezTo>
                    <a:pt x="316" y="34"/>
                    <a:pt x="316" y="34"/>
                    <a:pt x="316" y="34"/>
                  </a:cubicBezTo>
                  <a:cubicBezTo>
                    <a:pt x="313" y="17"/>
                    <a:pt x="313" y="17"/>
                    <a:pt x="313" y="17"/>
                  </a:cubicBezTo>
                  <a:lnTo>
                    <a:pt x="296" y="13"/>
                  </a:lnTo>
                  <a:close/>
                </a:path>
              </a:pathLst>
            </a:custGeom>
            <a:gradFill>
              <a:gsLst>
                <a:gs pos="12000">
                  <a:schemeClr val="accent3">
                    <a:lumMod val="95000"/>
                  </a:schemeClr>
                </a:gs>
                <a:gs pos="49000">
                  <a:schemeClr val="accent3">
                    <a:lumMod val="75000"/>
                  </a:schemeClr>
                </a:gs>
                <a:gs pos="1000">
                  <a:srgbClr val="A7A7A7"/>
                </a:gs>
              </a:gsLst>
              <a:lin ang="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17"/>
            <p:cNvSpPr>
              <a:spLocks/>
            </p:cNvSpPr>
            <p:nvPr/>
          </p:nvSpPr>
          <p:spPr bwMode="auto">
            <a:xfrm>
              <a:off x="5081014" y="2711450"/>
              <a:ext cx="426484" cy="114300"/>
            </a:xfrm>
            <a:custGeom>
              <a:avLst/>
              <a:gdLst/>
              <a:ahLst/>
              <a:cxnLst>
                <a:cxn ang="0">
                  <a:pos x="19" y="13"/>
                </a:cxn>
                <a:cxn ang="0">
                  <a:pos x="59" y="24"/>
                </a:cxn>
                <a:cxn ang="0">
                  <a:pos x="315" y="0"/>
                </a:cxn>
                <a:cxn ang="0">
                  <a:pos x="315" y="49"/>
                </a:cxn>
                <a:cxn ang="0">
                  <a:pos x="297" y="61"/>
                </a:cxn>
                <a:cxn ang="0">
                  <a:pos x="50" y="86"/>
                </a:cxn>
                <a:cxn ang="0">
                  <a:pos x="23" y="74"/>
                </a:cxn>
                <a:cxn ang="0">
                  <a:pos x="8" y="64"/>
                </a:cxn>
                <a:cxn ang="0">
                  <a:pos x="0" y="45"/>
                </a:cxn>
                <a:cxn ang="0">
                  <a:pos x="0" y="34"/>
                </a:cxn>
                <a:cxn ang="0">
                  <a:pos x="2" y="17"/>
                </a:cxn>
                <a:cxn ang="0">
                  <a:pos x="19" y="13"/>
                </a:cxn>
              </a:cxnLst>
              <a:rect l="0" t="0" r="r" b="b"/>
              <a:pathLst>
                <a:path w="315" h="86">
                  <a:moveTo>
                    <a:pt x="19" y="13"/>
                  </a:moveTo>
                  <a:cubicBezTo>
                    <a:pt x="19" y="13"/>
                    <a:pt x="31" y="26"/>
                    <a:pt x="59" y="24"/>
                  </a:cubicBezTo>
                  <a:cubicBezTo>
                    <a:pt x="87" y="22"/>
                    <a:pt x="315" y="0"/>
                    <a:pt x="315" y="0"/>
                  </a:cubicBezTo>
                  <a:cubicBezTo>
                    <a:pt x="315" y="49"/>
                    <a:pt x="315" y="49"/>
                    <a:pt x="315" y="49"/>
                  </a:cubicBezTo>
                  <a:cubicBezTo>
                    <a:pt x="297" y="61"/>
                    <a:pt x="297" y="61"/>
                    <a:pt x="297" y="61"/>
                  </a:cubicBezTo>
                  <a:cubicBezTo>
                    <a:pt x="50" y="86"/>
                    <a:pt x="50" y="86"/>
                    <a:pt x="50" y="86"/>
                  </a:cubicBezTo>
                  <a:cubicBezTo>
                    <a:pt x="23" y="74"/>
                    <a:pt x="23" y="74"/>
                    <a:pt x="23" y="74"/>
                  </a:cubicBezTo>
                  <a:cubicBezTo>
                    <a:pt x="8" y="64"/>
                    <a:pt x="8" y="64"/>
                    <a:pt x="8" y="64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2" y="17"/>
                    <a:pt x="2" y="17"/>
                    <a:pt x="2" y="17"/>
                  </a:cubicBezTo>
                  <a:lnTo>
                    <a:pt x="19" y="13"/>
                  </a:lnTo>
                  <a:close/>
                </a:path>
              </a:pathLst>
            </a:custGeom>
            <a:gradFill>
              <a:gsLst>
                <a:gs pos="88000">
                  <a:schemeClr val="accent3">
                    <a:lumMod val="95000"/>
                  </a:schemeClr>
                </a:gs>
                <a:gs pos="100000">
                  <a:schemeClr val="accent3">
                    <a:lumMod val="75000"/>
                  </a:schemeClr>
                </a:gs>
                <a:gs pos="1000">
                  <a:srgbClr val="A7A7A7"/>
                </a:gs>
              </a:gsLst>
              <a:lin ang="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18"/>
            <p:cNvSpPr>
              <a:spLocks/>
            </p:cNvSpPr>
            <p:nvPr/>
          </p:nvSpPr>
          <p:spPr bwMode="auto">
            <a:xfrm>
              <a:off x="4890219" y="2438400"/>
              <a:ext cx="256532" cy="190500"/>
            </a:xfrm>
            <a:custGeom>
              <a:avLst/>
              <a:gdLst/>
              <a:ahLst/>
              <a:cxnLst>
                <a:cxn ang="0">
                  <a:pos x="0" y="88"/>
                </a:cxn>
                <a:cxn ang="0">
                  <a:pos x="94" y="0"/>
                </a:cxn>
                <a:cxn ang="0">
                  <a:pos x="189" y="84"/>
                </a:cxn>
                <a:cxn ang="0">
                  <a:pos x="190" y="143"/>
                </a:cxn>
                <a:cxn ang="0">
                  <a:pos x="152" y="95"/>
                </a:cxn>
                <a:cxn ang="0">
                  <a:pos x="143" y="79"/>
                </a:cxn>
                <a:cxn ang="0">
                  <a:pos x="114" y="69"/>
                </a:cxn>
                <a:cxn ang="0">
                  <a:pos x="85" y="70"/>
                </a:cxn>
                <a:cxn ang="0">
                  <a:pos x="65" y="74"/>
                </a:cxn>
                <a:cxn ang="0">
                  <a:pos x="44" y="91"/>
                </a:cxn>
                <a:cxn ang="0">
                  <a:pos x="33" y="103"/>
                </a:cxn>
                <a:cxn ang="0">
                  <a:pos x="25" y="119"/>
                </a:cxn>
                <a:cxn ang="0">
                  <a:pos x="16" y="135"/>
                </a:cxn>
                <a:cxn ang="0">
                  <a:pos x="10" y="138"/>
                </a:cxn>
                <a:cxn ang="0">
                  <a:pos x="3" y="139"/>
                </a:cxn>
                <a:cxn ang="0">
                  <a:pos x="0" y="141"/>
                </a:cxn>
                <a:cxn ang="0">
                  <a:pos x="0" y="88"/>
                </a:cxn>
              </a:cxnLst>
              <a:rect l="0" t="0" r="r" b="b"/>
              <a:pathLst>
                <a:path w="190" h="143">
                  <a:moveTo>
                    <a:pt x="0" y="88"/>
                  </a:moveTo>
                  <a:cubicBezTo>
                    <a:pt x="1" y="80"/>
                    <a:pt x="15" y="0"/>
                    <a:pt x="94" y="0"/>
                  </a:cubicBezTo>
                  <a:cubicBezTo>
                    <a:pt x="173" y="0"/>
                    <a:pt x="188" y="78"/>
                    <a:pt x="189" y="84"/>
                  </a:cubicBezTo>
                  <a:cubicBezTo>
                    <a:pt x="190" y="91"/>
                    <a:pt x="190" y="143"/>
                    <a:pt x="190" y="143"/>
                  </a:cubicBezTo>
                  <a:cubicBezTo>
                    <a:pt x="152" y="95"/>
                    <a:pt x="152" y="95"/>
                    <a:pt x="152" y="95"/>
                  </a:cubicBezTo>
                  <a:cubicBezTo>
                    <a:pt x="143" y="79"/>
                    <a:pt x="143" y="79"/>
                    <a:pt x="143" y="79"/>
                  </a:cubicBezTo>
                  <a:cubicBezTo>
                    <a:pt x="114" y="69"/>
                    <a:pt x="114" y="69"/>
                    <a:pt x="114" y="69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65" y="74"/>
                    <a:pt x="65" y="74"/>
                    <a:pt x="65" y="74"/>
                  </a:cubicBezTo>
                  <a:cubicBezTo>
                    <a:pt x="44" y="91"/>
                    <a:pt x="44" y="91"/>
                    <a:pt x="44" y="91"/>
                  </a:cubicBezTo>
                  <a:cubicBezTo>
                    <a:pt x="33" y="103"/>
                    <a:pt x="33" y="103"/>
                    <a:pt x="33" y="103"/>
                  </a:cubicBezTo>
                  <a:cubicBezTo>
                    <a:pt x="25" y="119"/>
                    <a:pt x="25" y="119"/>
                    <a:pt x="25" y="119"/>
                  </a:cubicBezTo>
                  <a:cubicBezTo>
                    <a:pt x="16" y="135"/>
                    <a:pt x="16" y="135"/>
                    <a:pt x="16" y="135"/>
                  </a:cubicBezTo>
                  <a:cubicBezTo>
                    <a:pt x="10" y="138"/>
                    <a:pt x="10" y="138"/>
                    <a:pt x="10" y="138"/>
                  </a:cubicBezTo>
                  <a:cubicBezTo>
                    <a:pt x="3" y="139"/>
                    <a:pt x="3" y="139"/>
                    <a:pt x="3" y="139"/>
                  </a:cubicBezTo>
                  <a:cubicBezTo>
                    <a:pt x="0" y="141"/>
                    <a:pt x="0" y="141"/>
                    <a:pt x="0" y="141"/>
                  </a:cubicBezTo>
                  <a:cubicBezTo>
                    <a:pt x="0" y="141"/>
                    <a:pt x="0" y="96"/>
                    <a:pt x="0" y="88"/>
                  </a:cubicBezTo>
                  <a:close/>
                </a:path>
              </a:pathLst>
            </a:custGeom>
            <a:gradFill>
              <a:gsLst>
                <a:gs pos="49000">
                  <a:schemeClr val="accent3">
                    <a:lumMod val="95000"/>
                  </a:schemeClr>
                </a:gs>
                <a:gs pos="14000">
                  <a:srgbClr val="B6B6B6"/>
                </a:gs>
                <a:gs pos="79000">
                  <a:srgbClr val="B8B8B8"/>
                </a:gs>
              </a:gsLst>
              <a:lin ang="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19"/>
            <p:cNvSpPr>
              <a:spLocks/>
            </p:cNvSpPr>
            <p:nvPr/>
          </p:nvSpPr>
          <p:spPr bwMode="auto">
            <a:xfrm>
              <a:off x="4495801" y="3214687"/>
              <a:ext cx="336698" cy="188913"/>
            </a:xfrm>
            <a:custGeom>
              <a:avLst/>
              <a:gdLst/>
              <a:ahLst/>
              <a:cxnLst>
                <a:cxn ang="0">
                  <a:pos x="232" y="13"/>
                </a:cxn>
                <a:cxn ang="0">
                  <a:pos x="183" y="70"/>
                </a:cxn>
                <a:cxn ang="0">
                  <a:pos x="64" y="56"/>
                </a:cxn>
                <a:cxn ang="0">
                  <a:pos x="2" y="78"/>
                </a:cxn>
                <a:cxn ang="0">
                  <a:pos x="1" y="139"/>
                </a:cxn>
                <a:cxn ang="0">
                  <a:pos x="29" y="109"/>
                </a:cxn>
                <a:cxn ang="0">
                  <a:pos x="44" y="107"/>
                </a:cxn>
                <a:cxn ang="0">
                  <a:pos x="59" y="117"/>
                </a:cxn>
                <a:cxn ang="0">
                  <a:pos x="82" y="130"/>
                </a:cxn>
                <a:cxn ang="0">
                  <a:pos x="118" y="142"/>
                </a:cxn>
                <a:cxn ang="0">
                  <a:pos x="163" y="134"/>
                </a:cxn>
                <a:cxn ang="0">
                  <a:pos x="215" y="118"/>
                </a:cxn>
                <a:cxn ang="0">
                  <a:pos x="249" y="60"/>
                </a:cxn>
                <a:cxn ang="0">
                  <a:pos x="250" y="33"/>
                </a:cxn>
                <a:cxn ang="0">
                  <a:pos x="235" y="0"/>
                </a:cxn>
                <a:cxn ang="0">
                  <a:pos x="232" y="13"/>
                </a:cxn>
              </a:cxnLst>
              <a:rect l="0" t="0" r="r" b="b"/>
              <a:pathLst>
                <a:path w="250" h="142">
                  <a:moveTo>
                    <a:pt x="232" y="13"/>
                  </a:moveTo>
                  <a:cubicBezTo>
                    <a:pt x="232" y="13"/>
                    <a:pt x="224" y="49"/>
                    <a:pt x="183" y="70"/>
                  </a:cubicBezTo>
                  <a:cubicBezTo>
                    <a:pt x="142" y="91"/>
                    <a:pt x="103" y="81"/>
                    <a:pt x="64" y="56"/>
                  </a:cubicBezTo>
                  <a:cubicBezTo>
                    <a:pt x="25" y="31"/>
                    <a:pt x="3" y="57"/>
                    <a:pt x="2" y="78"/>
                  </a:cubicBezTo>
                  <a:cubicBezTo>
                    <a:pt x="0" y="99"/>
                    <a:pt x="1" y="139"/>
                    <a:pt x="1" y="139"/>
                  </a:cubicBezTo>
                  <a:cubicBezTo>
                    <a:pt x="29" y="109"/>
                    <a:pt x="29" y="109"/>
                    <a:pt x="29" y="109"/>
                  </a:cubicBezTo>
                  <a:cubicBezTo>
                    <a:pt x="44" y="107"/>
                    <a:pt x="44" y="107"/>
                    <a:pt x="44" y="107"/>
                  </a:cubicBezTo>
                  <a:cubicBezTo>
                    <a:pt x="59" y="117"/>
                    <a:pt x="59" y="117"/>
                    <a:pt x="59" y="117"/>
                  </a:cubicBezTo>
                  <a:cubicBezTo>
                    <a:pt x="82" y="130"/>
                    <a:pt x="82" y="130"/>
                    <a:pt x="82" y="130"/>
                  </a:cubicBezTo>
                  <a:cubicBezTo>
                    <a:pt x="118" y="142"/>
                    <a:pt x="118" y="142"/>
                    <a:pt x="118" y="142"/>
                  </a:cubicBezTo>
                  <a:cubicBezTo>
                    <a:pt x="163" y="134"/>
                    <a:pt x="163" y="134"/>
                    <a:pt x="163" y="134"/>
                  </a:cubicBezTo>
                  <a:cubicBezTo>
                    <a:pt x="215" y="118"/>
                    <a:pt x="215" y="118"/>
                    <a:pt x="215" y="118"/>
                  </a:cubicBezTo>
                  <a:cubicBezTo>
                    <a:pt x="249" y="60"/>
                    <a:pt x="249" y="60"/>
                    <a:pt x="249" y="60"/>
                  </a:cubicBezTo>
                  <a:cubicBezTo>
                    <a:pt x="250" y="33"/>
                    <a:pt x="250" y="33"/>
                    <a:pt x="250" y="33"/>
                  </a:cubicBezTo>
                  <a:cubicBezTo>
                    <a:pt x="235" y="0"/>
                    <a:pt x="235" y="0"/>
                    <a:pt x="235" y="0"/>
                  </a:cubicBezTo>
                  <a:lnTo>
                    <a:pt x="232" y="13"/>
                  </a:lnTo>
                  <a:close/>
                </a:path>
              </a:pathLst>
            </a:custGeom>
            <a:gradFill>
              <a:gsLst>
                <a:gs pos="26000">
                  <a:schemeClr val="accent3">
                    <a:lumMod val="95000"/>
                  </a:schemeClr>
                </a:gs>
                <a:gs pos="6000">
                  <a:schemeClr val="accent3">
                    <a:lumMod val="75000"/>
                  </a:schemeClr>
                </a:gs>
                <a:gs pos="49000">
                  <a:schemeClr val="accent3">
                    <a:lumMod val="65000"/>
                  </a:schemeClr>
                </a:gs>
              </a:gsLst>
              <a:lin ang="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20"/>
            <p:cNvSpPr>
              <a:spLocks/>
            </p:cNvSpPr>
            <p:nvPr/>
          </p:nvSpPr>
          <p:spPr bwMode="auto">
            <a:xfrm>
              <a:off x="5202867" y="3214687"/>
              <a:ext cx="338302" cy="188913"/>
            </a:xfrm>
            <a:custGeom>
              <a:avLst/>
              <a:gdLst/>
              <a:ahLst/>
              <a:cxnLst>
                <a:cxn ang="0">
                  <a:pos x="18" y="13"/>
                </a:cxn>
                <a:cxn ang="0">
                  <a:pos x="67" y="70"/>
                </a:cxn>
                <a:cxn ang="0">
                  <a:pos x="186" y="56"/>
                </a:cxn>
                <a:cxn ang="0">
                  <a:pos x="249" y="78"/>
                </a:cxn>
                <a:cxn ang="0">
                  <a:pos x="249" y="139"/>
                </a:cxn>
                <a:cxn ang="0">
                  <a:pos x="222" y="109"/>
                </a:cxn>
                <a:cxn ang="0">
                  <a:pos x="207" y="107"/>
                </a:cxn>
                <a:cxn ang="0">
                  <a:pos x="191" y="117"/>
                </a:cxn>
                <a:cxn ang="0">
                  <a:pos x="168" y="130"/>
                </a:cxn>
                <a:cxn ang="0">
                  <a:pos x="132" y="142"/>
                </a:cxn>
                <a:cxn ang="0">
                  <a:pos x="87" y="134"/>
                </a:cxn>
                <a:cxn ang="0">
                  <a:pos x="36" y="118"/>
                </a:cxn>
                <a:cxn ang="0">
                  <a:pos x="1" y="60"/>
                </a:cxn>
                <a:cxn ang="0">
                  <a:pos x="0" y="33"/>
                </a:cxn>
                <a:cxn ang="0">
                  <a:pos x="15" y="0"/>
                </a:cxn>
                <a:cxn ang="0">
                  <a:pos x="18" y="13"/>
                </a:cxn>
              </a:cxnLst>
              <a:rect l="0" t="0" r="r" b="b"/>
              <a:pathLst>
                <a:path w="250" h="142">
                  <a:moveTo>
                    <a:pt x="18" y="13"/>
                  </a:moveTo>
                  <a:cubicBezTo>
                    <a:pt x="18" y="13"/>
                    <a:pt x="26" y="49"/>
                    <a:pt x="67" y="70"/>
                  </a:cubicBezTo>
                  <a:cubicBezTo>
                    <a:pt x="108" y="91"/>
                    <a:pt x="147" y="81"/>
                    <a:pt x="186" y="56"/>
                  </a:cubicBezTo>
                  <a:cubicBezTo>
                    <a:pt x="225" y="31"/>
                    <a:pt x="247" y="57"/>
                    <a:pt x="249" y="78"/>
                  </a:cubicBezTo>
                  <a:cubicBezTo>
                    <a:pt x="250" y="99"/>
                    <a:pt x="249" y="139"/>
                    <a:pt x="249" y="139"/>
                  </a:cubicBezTo>
                  <a:cubicBezTo>
                    <a:pt x="222" y="109"/>
                    <a:pt x="222" y="109"/>
                    <a:pt x="222" y="109"/>
                  </a:cubicBezTo>
                  <a:cubicBezTo>
                    <a:pt x="207" y="107"/>
                    <a:pt x="207" y="107"/>
                    <a:pt x="207" y="107"/>
                  </a:cubicBezTo>
                  <a:cubicBezTo>
                    <a:pt x="191" y="117"/>
                    <a:pt x="191" y="117"/>
                    <a:pt x="191" y="117"/>
                  </a:cubicBezTo>
                  <a:cubicBezTo>
                    <a:pt x="168" y="130"/>
                    <a:pt x="168" y="130"/>
                    <a:pt x="168" y="130"/>
                  </a:cubicBezTo>
                  <a:cubicBezTo>
                    <a:pt x="132" y="142"/>
                    <a:pt x="132" y="142"/>
                    <a:pt x="132" y="142"/>
                  </a:cubicBezTo>
                  <a:cubicBezTo>
                    <a:pt x="87" y="134"/>
                    <a:pt x="87" y="134"/>
                    <a:pt x="87" y="134"/>
                  </a:cubicBezTo>
                  <a:cubicBezTo>
                    <a:pt x="36" y="118"/>
                    <a:pt x="36" y="118"/>
                    <a:pt x="36" y="118"/>
                  </a:cubicBezTo>
                  <a:cubicBezTo>
                    <a:pt x="1" y="60"/>
                    <a:pt x="1" y="60"/>
                    <a:pt x="1" y="60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15" y="0"/>
                    <a:pt x="15" y="0"/>
                    <a:pt x="15" y="0"/>
                  </a:cubicBezTo>
                  <a:lnTo>
                    <a:pt x="18" y="13"/>
                  </a:lnTo>
                  <a:close/>
                </a:path>
              </a:pathLst>
            </a:custGeom>
            <a:gradFill>
              <a:gsLst>
                <a:gs pos="85000">
                  <a:schemeClr val="accent3">
                    <a:lumMod val="95000"/>
                  </a:schemeClr>
                </a:gs>
                <a:gs pos="100000">
                  <a:schemeClr val="accent3">
                    <a:lumMod val="75000"/>
                  </a:schemeClr>
                </a:gs>
                <a:gs pos="49000">
                  <a:schemeClr val="accent3">
                    <a:lumMod val="65000"/>
                  </a:schemeClr>
                </a:gs>
              </a:gsLst>
              <a:lin ang="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21"/>
            <p:cNvSpPr>
              <a:spLocks/>
            </p:cNvSpPr>
            <p:nvPr/>
          </p:nvSpPr>
          <p:spPr bwMode="auto">
            <a:xfrm>
              <a:off x="4890219" y="3713162"/>
              <a:ext cx="80166" cy="184150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7" y="42"/>
                </a:cxn>
                <a:cxn ang="0">
                  <a:pos x="0" y="98"/>
                </a:cxn>
                <a:cxn ang="0">
                  <a:pos x="1" y="137"/>
                </a:cxn>
                <a:cxn ang="0">
                  <a:pos x="26" y="121"/>
                </a:cxn>
                <a:cxn ang="0">
                  <a:pos x="42" y="100"/>
                </a:cxn>
                <a:cxn ang="0">
                  <a:pos x="55" y="76"/>
                </a:cxn>
                <a:cxn ang="0">
                  <a:pos x="60" y="44"/>
                </a:cxn>
                <a:cxn ang="0">
                  <a:pos x="48" y="9"/>
                </a:cxn>
                <a:cxn ang="0">
                  <a:pos x="38" y="2"/>
                </a:cxn>
                <a:cxn ang="0">
                  <a:pos x="29" y="0"/>
                </a:cxn>
              </a:cxnLst>
              <a:rect l="0" t="0" r="r" b="b"/>
              <a:pathLst>
                <a:path w="60" h="137">
                  <a:moveTo>
                    <a:pt x="29" y="0"/>
                  </a:moveTo>
                  <a:cubicBezTo>
                    <a:pt x="29" y="0"/>
                    <a:pt x="12" y="26"/>
                    <a:pt x="7" y="42"/>
                  </a:cubicBezTo>
                  <a:cubicBezTo>
                    <a:pt x="2" y="55"/>
                    <a:pt x="0" y="71"/>
                    <a:pt x="0" y="98"/>
                  </a:cubicBezTo>
                  <a:cubicBezTo>
                    <a:pt x="0" y="125"/>
                    <a:pt x="1" y="137"/>
                    <a:pt x="1" y="137"/>
                  </a:cubicBezTo>
                  <a:cubicBezTo>
                    <a:pt x="26" y="121"/>
                    <a:pt x="26" y="121"/>
                    <a:pt x="26" y="121"/>
                  </a:cubicBezTo>
                  <a:cubicBezTo>
                    <a:pt x="42" y="100"/>
                    <a:pt x="42" y="100"/>
                    <a:pt x="42" y="100"/>
                  </a:cubicBezTo>
                  <a:cubicBezTo>
                    <a:pt x="55" y="76"/>
                    <a:pt x="55" y="76"/>
                    <a:pt x="55" y="76"/>
                  </a:cubicBezTo>
                  <a:cubicBezTo>
                    <a:pt x="60" y="44"/>
                    <a:pt x="60" y="44"/>
                    <a:pt x="60" y="44"/>
                  </a:cubicBezTo>
                  <a:cubicBezTo>
                    <a:pt x="48" y="9"/>
                    <a:pt x="48" y="9"/>
                    <a:pt x="48" y="9"/>
                  </a:cubicBezTo>
                  <a:cubicBezTo>
                    <a:pt x="38" y="2"/>
                    <a:pt x="38" y="2"/>
                    <a:pt x="38" y="2"/>
                  </a:cubicBezTo>
                  <a:lnTo>
                    <a:pt x="29" y="0"/>
                  </a:lnTo>
                  <a:close/>
                </a:path>
              </a:pathLst>
            </a:custGeom>
            <a:gradFill>
              <a:gsLst>
                <a:gs pos="49000">
                  <a:schemeClr val="accent3">
                    <a:lumMod val="95000"/>
                  </a:schemeClr>
                </a:gs>
                <a:gs pos="14000">
                  <a:srgbClr val="B6B6B6"/>
                </a:gs>
                <a:gs pos="79000">
                  <a:srgbClr val="B8B8B8"/>
                </a:gs>
              </a:gsLst>
              <a:lin ang="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22"/>
            <p:cNvSpPr>
              <a:spLocks/>
            </p:cNvSpPr>
            <p:nvPr/>
          </p:nvSpPr>
          <p:spPr bwMode="auto">
            <a:xfrm>
              <a:off x="5064981" y="3713162"/>
              <a:ext cx="81770" cy="184150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54" y="42"/>
                </a:cxn>
                <a:cxn ang="0">
                  <a:pos x="60" y="98"/>
                </a:cxn>
                <a:cxn ang="0">
                  <a:pos x="59" y="137"/>
                </a:cxn>
                <a:cxn ang="0">
                  <a:pos x="34" y="121"/>
                </a:cxn>
                <a:cxn ang="0">
                  <a:pos x="18" y="100"/>
                </a:cxn>
                <a:cxn ang="0">
                  <a:pos x="5" y="76"/>
                </a:cxn>
                <a:cxn ang="0">
                  <a:pos x="0" y="44"/>
                </a:cxn>
                <a:cxn ang="0">
                  <a:pos x="12" y="9"/>
                </a:cxn>
                <a:cxn ang="0">
                  <a:pos x="22" y="2"/>
                </a:cxn>
                <a:cxn ang="0">
                  <a:pos x="32" y="0"/>
                </a:cxn>
              </a:cxnLst>
              <a:rect l="0" t="0" r="r" b="b"/>
              <a:pathLst>
                <a:path w="60" h="137">
                  <a:moveTo>
                    <a:pt x="32" y="0"/>
                  </a:moveTo>
                  <a:cubicBezTo>
                    <a:pt x="32" y="0"/>
                    <a:pt x="48" y="26"/>
                    <a:pt x="54" y="42"/>
                  </a:cubicBezTo>
                  <a:cubicBezTo>
                    <a:pt x="58" y="55"/>
                    <a:pt x="60" y="71"/>
                    <a:pt x="60" y="98"/>
                  </a:cubicBezTo>
                  <a:cubicBezTo>
                    <a:pt x="60" y="125"/>
                    <a:pt x="59" y="137"/>
                    <a:pt x="59" y="137"/>
                  </a:cubicBezTo>
                  <a:cubicBezTo>
                    <a:pt x="34" y="121"/>
                    <a:pt x="34" y="121"/>
                    <a:pt x="34" y="121"/>
                  </a:cubicBezTo>
                  <a:cubicBezTo>
                    <a:pt x="18" y="100"/>
                    <a:pt x="18" y="100"/>
                    <a:pt x="18" y="100"/>
                  </a:cubicBezTo>
                  <a:cubicBezTo>
                    <a:pt x="5" y="76"/>
                    <a:pt x="5" y="76"/>
                    <a:pt x="5" y="76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12" y="9"/>
                    <a:pt x="12" y="9"/>
                    <a:pt x="12" y="9"/>
                  </a:cubicBezTo>
                  <a:cubicBezTo>
                    <a:pt x="22" y="2"/>
                    <a:pt x="22" y="2"/>
                    <a:pt x="22" y="2"/>
                  </a:cubicBezTo>
                  <a:lnTo>
                    <a:pt x="32" y="0"/>
                  </a:lnTo>
                  <a:close/>
                </a:path>
              </a:pathLst>
            </a:custGeom>
            <a:gradFill>
              <a:gsLst>
                <a:gs pos="49000">
                  <a:schemeClr val="accent3">
                    <a:lumMod val="95000"/>
                  </a:schemeClr>
                </a:gs>
                <a:gs pos="14000">
                  <a:srgbClr val="B6B6B6"/>
                </a:gs>
                <a:gs pos="79000">
                  <a:srgbClr val="B8B8B8"/>
                </a:gs>
              </a:gsLst>
              <a:lin ang="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23"/>
            <p:cNvSpPr>
              <a:spLocks/>
            </p:cNvSpPr>
            <p:nvPr/>
          </p:nvSpPr>
          <p:spPr bwMode="auto">
            <a:xfrm>
              <a:off x="4495800" y="2495550"/>
              <a:ext cx="1044575" cy="1530350"/>
            </a:xfrm>
            <a:custGeom>
              <a:avLst/>
              <a:gdLst/>
              <a:ahLst/>
              <a:cxnLst>
                <a:cxn ang="0">
                  <a:pos x="27" y="211"/>
                </a:cxn>
                <a:cxn ang="0">
                  <a:pos x="3" y="466"/>
                </a:cxn>
                <a:cxn ang="0">
                  <a:pos x="23" y="513"/>
                </a:cxn>
                <a:cxn ang="0">
                  <a:pos x="61" y="509"/>
                </a:cxn>
                <a:cxn ang="0">
                  <a:pos x="142" y="479"/>
                </a:cxn>
                <a:cxn ang="0">
                  <a:pos x="238" y="573"/>
                </a:cxn>
                <a:cxn ang="0">
                  <a:pos x="238" y="573"/>
                </a:cxn>
                <a:cxn ang="0">
                  <a:pos x="142" y="668"/>
                </a:cxn>
                <a:cxn ang="0">
                  <a:pos x="61" y="638"/>
                </a:cxn>
                <a:cxn ang="0">
                  <a:pos x="23" y="634"/>
                </a:cxn>
                <a:cxn ang="0">
                  <a:pos x="3" y="681"/>
                </a:cxn>
                <a:cxn ang="0">
                  <a:pos x="27" y="936"/>
                </a:cxn>
                <a:cxn ang="0">
                  <a:pos x="27" y="936"/>
                </a:cxn>
                <a:cxn ang="0">
                  <a:pos x="282" y="912"/>
                </a:cxn>
                <a:cxn ang="0">
                  <a:pos x="329" y="931"/>
                </a:cxn>
                <a:cxn ang="0">
                  <a:pos x="325" y="970"/>
                </a:cxn>
                <a:cxn ang="0">
                  <a:pos x="295" y="1051"/>
                </a:cxn>
                <a:cxn ang="0">
                  <a:pos x="390" y="1147"/>
                </a:cxn>
                <a:cxn ang="0">
                  <a:pos x="390" y="1147"/>
                </a:cxn>
                <a:cxn ang="0">
                  <a:pos x="485" y="1051"/>
                </a:cxn>
                <a:cxn ang="0">
                  <a:pos x="455" y="970"/>
                </a:cxn>
                <a:cxn ang="0">
                  <a:pos x="451" y="931"/>
                </a:cxn>
                <a:cxn ang="0">
                  <a:pos x="498" y="912"/>
                </a:cxn>
                <a:cxn ang="0">
                  <a:pos x="752" y="936"/>
                </a:cxn>
                <a:cxn ang="0">
                  <a:pos x="753" y="936"/>
                </a:cxn>
                <a:cxn ang="0">
                  <a:pos x="777" y="681"/>
                </a:cxn>
                <a:cxn ang="0">
                  <a:pos x="757" y="634"/>
                </a:cxn>
                <a:cxn ang="0">
                  <a:pos x="719" y="638"/>
                </a:cxn>
                <a:cxn ang="0">
                  <a:pos x="638" y="668"/>
                </a:cxn>
                <a:cxn ang="0">
                  <a:pos x="542" y="573"/>
                </a:cxn>
                <a:cxn ang="0">
                  <a:pos x="542" y="573"/>
                </a:cxn>
                <a:cxn ang="0">
                  <a:pos x="638" y="479"/>
                </a:cxn>
                <a:cxn ang="0">
                  <a:pos x="719" y="509"/>
                </a:cxn>
                <a:cxn ang="0">
                  <a:pos x="757" y="513"/>
                </a:cxn>
                <a:cxn ang="0">
                  <a:pos x="777" y="466"/>
                </a:cxn>
                <a:cxn ang="0">
                  <a:pos x="753" y="211"/>
                </a:cxn>
                <a:cxn ang="0">
                  <a:pos x="752" y="211"/>
                </a:cxn>
                <a:cxn ang="0">
                  <a:pos x="498" y="235"/>
                </a:cxn>
                <a:cxn ang="0">
                  <a:pos x="451" y="215"/>
                </a:cxn>
                <a:cxn ang="0">
                  <a:pos x="455" y="177"/>
                </a:cxn>
                <a:cxn ang="0">
                  <a:pos x="485" y="96"/>
                </a:cxn>
                <a:cxn ang="0">
                  <a:pos x="390" y="0"/>
                </a:cxn>
                <a:cxn ang="0">
                  <a:pos x="390" y="0"/>
                </a:cxn>
                <a:cxn ang="0">
                  <a:pos x="295" y="96"/>
                </a:cxn>
                <a:cxn ang="0">
                  <a:pos x="325" y="177"/>
                </a:cxn>
                <a:cxn ang="0">
                  <a:pos x="329" y="215"/>
                </a:cxn>
                <a:cxn ang="0">
                  <a:pos x="282" y="235"/>
                </a:cxn>
                <a:cxn ang="0">
                  <a:pos x="28" y="211"/>
                </a:cxn>
                <a:cxn ang="0">
                  <a:pos x="27" y="211"/>
                </a:cxn>
              </a:cxnLst>
              <a:rect l="0" t="0" r="r" b="b"/>
              <a:pathLst>
                <a:path w="780" h="1147">
                  <a:moveTo>
                    <a:pt x="27" y="211"/>
                  </a:moveTo>
                  <a:cubicBezTo>
                    <a:pt x="3" y="466"/>
                    <a:pt x="3" y="466"/>
                    <a:pt x="3" y="466"/>
                  </a:cubicBezTo>
                  <a:cubicBezTo>
                    <a:pt x="3" y="466"/>
                    <a:pt x="0" y="502"/>
                    <a:pt x="23" y="513"/>
                  </a:cubicBezTo>
                  <a:cubicBezTo>
                    <a:pt x="39" y="520"/>
                    <a:pt x="50" y="518"/>
                    <a:pt x="61" y="509"/>
                  </a:cubicBezTo>
                  <a:cubicBezTo>
                    <a:pt x="72" y="500"/>
                    <a:pt x="104" y="479"/>
                    <a:pt x="142" y="479"/>
                  </a:cubicBezTo>
                  <a:cubicBezTo>
                    <a:pt x="180" y="479"/>
                    <a:pt x="238" y="512"/>
                    <a:pt x="238" y="573"/>
                  </a:cubicBezTo>
                  <a:cubicBezTo>
                    <a:pt x="238" y="573"/>
                    <a:pt x="238" y="573"/>
                    <a:pt x="238" y="573"/>
                  </a:cubicBezTo>
                  <a:cubicBezTo>
                    <a:pt x="238" y="635"/>
                    <a:pt x="180" y="668"/>
                    <a:pt x="142" y="668"/>
                  </a:cubicBezTo>
                  <a:cubicBezTo>
                    <a:pt x="104" y="668"/>
                    <a:pt x="72" y="647"/>
                    <a:pt x="61" y="638"/>
                  </a:cubicBezTo>
                  <a:cubicBezTo>
                    <a:pt x="50" y="629"/>
                    <a:pt x="39" y="627"/>
                    <a:pt x="23" y="634"/>
                  </a:cubicBezTo>
                  <a:cubicBezTo>
                    <a:pt x="0" y="645"/>
                    <a:pt x="3" y="681"/>
                    <a:pt x="3" y="681"/>
                  </a:cubicBezTo>
                  <a:cubicBezTo>
                    <a:pt x="27" y="936"/>
                    <a:pt x="27" y="936"/>
                    <a:pt x="27" y="936"/>
                  </a:cubicBezTo>
                  <a:cubicBezTo>
                    <a:pt x="27" y="936"/>
                    <a:pt x="27" y="936"/>
                    <a:pt x="27" y="936"/>
                  </a:cubicBezTo>
                  <a:cubicBezTo>
                    <a:pt x="282" y="912"/>
                    <a:pt x="282" y="912"/>
                    <a:pt x="282" y="912"/>
                  </a:cubicBezTo>
                  <a:cubicBezTo>
                    <a:pt x="282" y="912"/>
                    <a:pt x="318" y="909"/>
                    <a:pt x="329" y="931"/>
                  </a:cubicBezTo>
                  <a:cubicBezTo>
                    <a:pt x="337" y="947"/>
                    <a:pt x="334" y="958"/>
                    <a:pt x="325" y="970"/>
                  </a:cubicBezTo>
                  <a:cubicBezTo>
                    <a:pt x="316" y="981"/>
                    <a:pt x="295" y="1013"/>
                    <a:pt x="295" y="1051"/>
                  </a:cubicBezTo>
                  <a:cubicBezTo>
                    <a:pt x="295" y="1089"/>
                    <a:pt x="328" y="1147"/>
                    <a:pt x="390" y="1147"/>
                  </a:cubicBezTo>
                  <a:cubicBezTo>
                    <a:pt x="390" y="1147"/>
                    <a:pt x="390" y="1147"/>
                    <a:pt x="390" y="1147"/>
                  </a:cubicBezTo>
                  <a:cubicBezTo>
                    <a:pt x="451" y="1147"/>
                    <a:pt x="485" y="1089"/>
                    <a:pt x="485" y="1051"/>
                  </a:cubicBezTo>
                  <a:cubicBezTo>
                    <a:pt x="485" y="1013"/>
                    <a:pt x="463" y="981"/>
                    <a:pt x="455" y="970"/>
                  </a:cubicBezTo>
                  <a:cubicBezTo>
                    <a:pt x="446" y="958"/>
                    <a:pt x="443" y="947"/>
                    <a:pt x="451" y="931"/>
                  </a:cubicBezTo>
                  <a:cubicBezTo>
                    <a:pt x="462" y="909"/>
                    <a:pt x="498" y="912"/>
                    <a:pt x="498" y="912"/>
                  </a:cubicBezTo>
                  <a:cubicBezTo>
                    <a:pt x="752" y="936"/>
                    <a:pt x="752" y="936"/>
                    <a:pt x="752" y="936"/>
                  </a:cubicBezTo>
                  <a:cubicBezTo>
                    <a:pt x="753" y="936"/>
                    <a:pt x="753" y="936"/>
                    <a:pt x="753" y="936"/>
                  </a:cubicBezTo>
                  <a:cubicBezTo>
                    <a:pt x="777" y="681"/>
                    <a:pt x="777" y="681"/>
                    <a:pt x="777" y="681"/>
                  </a:cubicBezTo>
                  <a:cubicBezTo>
                    <a:pt x="777" y="681"/>
                    <a:pt x="780" y="645"/>
                    <a:pt x="757" y="634"/>
                  </a:cubicBezTo>
                  <a:cubicBezTo>
                    <a:pt x="741" y="627"/>
                    <a:pt x="730" y="629"/>
                    <a:pt x="719" y="638"/>
                  </a:cubicBezTo>
                  <a:cubicBezTo>
                    <a:pt x="707" y="647"/>
                    <a:pt x="676" y="668"/>
                    <a:pt x="638" y="668"/>
                  </a:cubicBezTo>
                  <a:cubicBezTo>
                    <a:pt x="600" y="668"/>
                    <a:pt x="542" y="635"/>
                    <a:pt x="542" y="573"/>
                  </a:cubicBezTo>
                  <a:cubicBezTo>
                    <a:pt x="542" y="573"/>
                    <a:pt x="542" y="573"/>
                    <a:pt x="542" y="573"/>
                  </a:cubicBezTo>
                  <a:cubicBezTo>
                    <a:pt x="542" y="512"/>
                    <a:pt x="600" y="479"/>
                    <a:pt x="638" y="479"/>
                  </a:cubicBezTo>
                  <a:cubicBezTo>
                    <a:pt x="676" y="479"/>
                    <a:pt x="707" y="500"/>
                    <a:pt x="719" y="509"/>
                  </a:cubicBezTo>
                  <a:cubicBezTo>
                    <a:pt x="730" y="518"/>
                    <a:pt x="741" y="520"/>
                    <a:pt x="757" y="513"/>
                  </a:cubicBezTo>
                  <a:cubicBezTo>
                    <a:pt x="780" y="502"/>
                    <a:pt x="777" y="466"/>
                    <a:pt x="777" y="466"/>
                  </a:cubicBezTo>
                  <a:cubicBezTo>
                    <a:pt x="753" y="211"/>
                    <a:pt x="753" y="211"/>
                    <a:pt x="753" y="211"/>
                  </a:cubicBezTo>
                  <a:cubicBezTo>
                    <a:pt x="752" y="211"/>
                    <a:pt x="752" y="211"/>
                    <a:pt x="752" y="211"/>
                  </a:cubicBezTo>
                  <a:cubicBezTo>
                    <a:pt x="498" y="235"/>
                    <a:pt x="498" y="235"/>
                    <a:pt x="498" y="235"/>
                  </a:cubicBezTo>
                  <a:cubicBezTo>
                    <a:pt x="498" y="235"/>
                    <a:pt x="462" y="238"/>
                    <a:pt x="451" y="215"/>
                  </a:cubicBezTo>
                  <a:cubicBezTo>
                    <a:pt x="443" y="200"/>
                    <a:pt x="446" y="189"/>
                    <a:pt x="455" y="177"/>
                  </a:cubicBezTo>
                  <a:cubicBezTo>
                    <a:pt x="463" y="166"/>
                    <a:pt x="485" y="134"/>
                    <a:pt x="485" y="96"/>
                  </a:cubicBezTo>
                  <a:cubicBezTo>
                    <a:pt x="485" y="58"/>
                    <a:pt x="451" y="0"/>
                    <a:pt x="390" y="0"/>
                  </a:cubicBezTo>
                  <a:cubicBezTo>
                    <a:pt x="390" y="0"/>
                    <a:pt x="390" y="0"/>
                    <a:pt x="390" y="0"/>
                  </a:cubicBezTo>
                  <a:cubicBezTo>
                    <a:pt x="328" y="0"/>
                    <a:pt x="295" y="58"/>
                    <a:pt x="295" y="96"/>
                  </a:cubicBezTo>
                  <a:cubicBezTo>
                    <a:pt x="295" y="134"/>
                    <a:pt x="316" y="166"/>
                    <a:pt x="325" y="177"/>
                  </a:cubicBezTo>
                  <a:cubicBezTo>
                    <a:pt x="334" y="189"/>
                    <a:pt x="337" y="200"/>
                    <a:pt x="329" y="215"/>
                  </a:cubicBezTo>
                  <a:cubicBezTo>
                    <a:pt x="318" y="238"/>
                    <a:pt x="282" y="235"/>
                    <a:pt x="282" y="235"/>
                  </a:cubicBezTo>
                  <a:cubicBezTo>
                    <a:pt x="28" y="211"/>
                    <a:pt x="28" y="211"/>
                    <a:pt x="28" y="211"/>
                  </a:cubicBezTo>
                  <a:lnTo>
                    <a:pt x="27" y="211"/>
                  </a:lnTo>
                  <a:close/>
                </a:path>
              </a:pathLst>
            </a:custGeom>
            <a:gradFill flip="none" rotWithShape="1">
              <a:gsLst>
                <a:gs pos="100000">
                  <a:srgbClr val="C7C7C7"/>
                </a:gs>
                <a:gs pos="25000">
                  <a:schemeClr val="accent3">
                    <a:lumMod val="95000"/>
                  </a:schemeClr>
                </a:gs>
              </a:gsLst>
              <a:lin ang="2700000" scaled="1"/>
              <a:tileRect/>
            </a:gradFill>
            <a:ln w="6350">
              <a:solidFill>
                <a:srgbClr val="AFAFA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590"/>
          <p:cNvGrpSpPr/>
          <p:nvPr/>
        </p:nvGrpSpPr>
        <p:grpSpPr>
          <a:xfrm>
            <a:off x="9677400" y="4800600"/>
            <a:ext cx="976764" cy="696968"/>
            <a:chOff x="1141990" y="1865606"/>
            <a:chExt cx="976764" cy="696968"/>
          </a:xfrm>
        </p:grpSpPr>
        <p:sp>
          <p:nvSpPr>
            <p:cNvPr id="142" name="Freeform 14"/>
            <p:cNvSpPr>
              <a:spLocks/>
            </p:cNvSpPr>
            <p:nvPr/>
          </p:nvSpPr>
          <p:spPr bwMode="auto">
            <a:xfrm>
              <a:off x="1915898" y="1886116"/>
              <a:ext cx="21322" cy="255345"/>
            </a:xfrm>
            <a:custGeom>
              <a:avLst/>
              <a:gdLst/>
              <a:ahLst/>
              <a:cxnLst>
                <a:cxn ang="0">
                  <a:pos x="0" y="254"/>
                </a:cxn>
                <a:cxn ang="0">
                  <a:pos x="0" y="212"/>
                </a:cxn>
                <a:cxn ang="0">
                  <a:pos x="18" y="27"/>
                </a:cxn>
                <a:cxn ang="0">
                  <a:pos x="20" y="0"/>
                </a:cxn>
                <a:cxn ang="0">
                  <a:pos x="21" y="41"/>
                </a:cxn>
                <a:cxn ang="0">
                  <a:pos x="2" y="251"/>
                </a:cxn>
                <a:cxn ang="0">
                  <a:pos x="0" y="254"/>
                </a:cxn>
              </a:cxnLst>
              <a:rect l="0" t="0" r="r" b="b"/>
              <a:pathLst>
                <a:path w="21" h="254">
                  <a:moveTo>
                    <a:pt x="0" y="254"/>
                  </a:moveTo>
                  <a:lnTo>
                    <a:pt x="0" y="212"/>
                  </a:lnTo>
                  <a:lnTo>
                    <a:pt x="18" y="27"/>
                  </a:lnTo>
                  <a:lnTo>
                    <a:pt x="20" y="0"/>
                  </a:lnTo>
                  <a:lnTo>
                    <a:pt x="21" y="41"/>
                  </a:lnTo>
                  <a:lnTo>
                    <a:pt x="2" y="251"/>
                  </a:lnTo>
                  <a:lnTo>
                    <a:pt x="0" y="254"/>
                  </a:lnTo>
                  <a:close/>
                </a:path>
              </a:pathLst>
            </a:custGeom>
            <a:gradFill>
              <a:gsLst>
                <a:gs pos="12000">
                  <a:schemeClr val="accent3">
                    <a:lumMod val="95000"/>
                  </a:schemeClr>
                </a:gs>
                <a:gs pos="49000">
                  <a:schemeClr val="accent3">
                    <a:lumMod val="75000"/>
                  </a:schemeClr>
                </a:gs>
              </a:gsLst>
              <a:lin ang="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6"/>
            <p:cNvSpPr>
              <a:spLocks/>
            </p:cNvSpPr>
            <p:nvPr/>
          </p:nvSpPr>
          <p:spPr bwMode="auto">
            <a:xfrm>
              <a:off x="1141990" y="2114090"/>
              <a:ext cx="210100" cy="126263"/>
            </a:xfrm>
            <a:custGeom>
              <a:avLst/>
              <a:gdLst/>
              <a:ahLst/>
              <a:cxnLst>
                <a:cxn ang="0">
                  <a:pos x="235" y="20"/>
                </a:cxn>
                <a:cxn ang="0">
                  <a:pos x="222" y="35"/>
                </a:cxn>
                <a:cxn ang="0">
                  <a:pos x="191" y="39"/>
                </a:cxn>
                <a:cxn ang="0">
                  <a:pos x="108" y="3"/>
                </a:cxn>
                <a:cxn ang="0">
                  <a:pos x="14" y="55"/>
                </a:cxn>
                <a:cxn ang="0">
                  <a:pos x="1" y="149"/>
                </a:cxn>
                <a:cxn ang="0">
                  <a:pos x="29" y="122"/>
                </a:cxn>
                <a:cxn ang="0">
                  <a:pos x="36" y="112"/>
                </a:cxn>
                <a:cxn ang="0">
                  <a:pos x="46" y="103"/>
                </a:cxn>
                <a:cxn ang="0">
                  <a:pos x="62" y="94"/>
                </a:cxn>
                <a:cxn ang="0">
                  <a:pos x="93" y="79"/>
                </a:cxn>
                <a:cxn ang="0">
                  <a:pos x="115" y="71"/>
                </a:cxn>
                <a:cxn ang="0">
                  <a:pos x="143" y="74"/>
                </a:cxn>
                <a:cxn ang="0">
                  <a:pos x="165" y="90"/>
                </a:cxn>
                <a:cxn ang="0">
                  <a:pos x="184" y="99"/>
                </a:cxn>
                <a:cxn ang="0">
                  <a:pos x="217" y="101"/>
                </a:cxn>
                <a:cxn ang="0">
                  <a:pos x="241" y="89"/>
                </a:cxn>
                <a:cxn ang="0">
                  <a:pos x="245" y="70"/>
                </a:cxn>
                <a:cxn ang="0">
                  <a:pos x="247" y="41"/>
                </a:cxn>
                <a:cxn ang="0">
                  <a:pos x="244" y="20"/>
                </a:cxn>
                <a:cxn ang="0">
                  <a:pos x="235" y="20"/>
                </a:cxn>
              </a:cxnLst>
              <a:rect l="0" t="0" r="r" b="b"/>
              <a:pathLst>
                <a:path w="247" h="149">
                  <a:moveTo>
                    <a:pt x="235" y="20"/>
                  </a:moveTo>
                  <a:cubicBezTo>
                    <a:pt x="235" y="20"/>
                    <a:pt x="229" y="32"/>
                    <a:pt x="222" y="35"/>
                  </a:cubicBezTo>
                  <a:cubicBezTo>
                    <a:pt x="216" y="39"/>
                    <a:pt x="203" y="44"/>
                    <a:pt x="191" y="39"/>
                  </a:cubicBezTo>
                  <a:cubicBezTo>
                    <a:pt x="179" y="33"/>
                    <a:pt x="148" y="6"/>
                    <a:pt x="108" y="3"/>
                  </a:cubicBezTo>
                  <a:cubicBezTo>
                    <a:pt x="68" y="0"/>
                    <a:pt x="27" y="28"/>
                    <a:pt x="14" y="55"/>
                  </a:cubicBezTo>
                  <a:cubicBezTo>
                    <a:pt x="0" y="82"/>
                    <a:pt x="1" y="137"/>
                    <a:pt x="1" y="149"/>
                  </a:cubicBezTo>
                  <a:cubicBezTo>
                    <a:pt x="29" y="122"/>
                    <a:pt x="29" y="122"/>
                    <a:pt x="29" y="122"/>
                  </a:cubicBezTo>
                  <a:cubicBezTo>
                    <a:pt x="36" y="112"/>
                    <a:pt x="36" y="112"/>
                    <a:pt x="36" y="112"/>
                  </a:cubicBezTo>
                  <a:cubicBezTo>
                    <a:pt x="46" y="103"/>
                    <a:pt x="46" y="103"/>
                    <a:pt x="46" y="103"/>
                  </a:cubicBezTo>
                  <a:cubicBezTo>
                    <a:pt x="46" y="103"/>
                    <a:pt x="59" y="96"/>
                    <a:pt x="62" y="94"/>
                  </a:cubicBezTo>
                  <a:cubicBezTo>
                    <a:pt x="64" y="93"/>
                    <a:pt x="91" y="80"/>
                    <a:pt x="93" y="79"/>
                  </a:cubicBezTo>
                  <a:cubicBezTo>
                    <a:pt x="94" y="78"/>
                    <a:pt x="115" y="71"/>
                    <a:pt x="115" y="71"/>
                  </a:cubicBezTo>
                  <a:cubicBezTo>
                    <a:pt x="143" y="74"/>
                    <a:pt x="143" y="74"/>
                    <a:pt x="143" y="74"/>
                  </a:cubicBezTo>
                  <a:cubicBezTo>
                    <a:pt x="165" y="90"/>
                    <a:pt x="165" y="90"/>
                    <a:pt x="165" y="90"/>
                  </a:cubicBezTo>
                  <a:cubicBezTo>
                    <a:pt x="184" y="99"/>
                    <a:pt x="184" y="99"/>
                    <a:pt x="184" y="99"/>
                  </a:cubicBezTo>
                  <a:cubicBezTo>
                    <a:pt x="217" y="101"/>
                    <a:pt x="217" y="101"/>
                    <a:pt x="217" y="101"/>
                  </a:cubicBezTo>
                  <a:cubicBezTo>
                    <a:pt x="241" y="89"/>
                    <a:pt x="241" y="89"/>
                    <a:pt x="241" y="89"/>
                  </a:cubicBezTo>
                  <a:cubicBezTo>
                    <a:pt x="245" y="70"/>
                    <a:pt x="245" y="70"/>
                    <a:pt x="245" y="70"/>
                  </a:cubicBezTo>
                  <a:cubicBezTo>
                    <a:pt x="247" y="41"/>
                    <a:pt x="247" y="41"/>
                    <a:pt x="247" y="41"/>
                  </a:cubicBezTo>
                  <a:cubicBezTo>
                    <a:pt x="244" y="20"/>
                    <a:pt x="244" y="20"/>
                    <a:pt x="244" y="20"/>
                  </a:cubicBezTo>
                  <a:lnTo>
                    <a:pt x="235" y="20"/>
                  </a:lnTo>
                  <a:close/>
                </a:path>
              </a:pathLst>
            </a:custGeom>
            <a:gradFill>
              <a:gsLst>
                <a:gs pos="39000">
                  <a:schemeClr val="accent3">
                    <a:lumMod val="95000"/>
                  </a:schemeClr>
                </a:gs>
                <a:gs pos="70000">
                  <a:schemeClr val="accent3">
                    <a:lumMod val="75000"/>
                  </a:schemeClr>
                </a:gs>
                <a:gs pos="19000">
                  <a:schemeClr val="accent3">
                    <a:lumMod val="85000"/>
                  </a:schemeClr>
                </a:gs>
              </a:gsLst>
              <a:lin ang="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7"/>
            <p:cNvSpPr>
              <a:spLocks/>
            </p:cNvSpPr>
            <p:nvPr/>
          </p:nvSpPr>
          <p:spPr bwMode="auto">
            <a:xfrm>
              <a:off x="1908654" y="2115100"/>
              <a:ext cx="210100" cy="126263"/>
            </a:xfrm>
            <a:custGeom>
              <a:avLst/>
              <a:gdLst/>
              <a:ahLst/>
              <a:cxnLst>
                <a:cxn ang="0">
                  <a:pos x="13" y="20"/>
                </a:cxn>
                <a:cxn ang="0">
                  <a:pos x="26" y="36"/>
                </a:cxn>
                <a:cxn ang="0">
                  <a:pos x="57" y="39"/>
                </a:cxn>
                <a:cxn ang="0">
                  <a:pos x="140" y="4"/>
                </a:cxn>
                <a:cxn ang="0">
                  <a:pos x="234" y="56"/>
                </a:cxn>
                <a:cxn ang="0">
                  <a:pos x="246" y="149"/>
                </a:cxn>
                <a:cxn ang="0">
                  <a:pos x="219" y="122"/>
                </a:cxn>
                <a:cxn ang="0">
                  <a:pos x="211" y="112"/>
                </a:cxn>
                <a:cxn ang="0">
                  <a:pos x="202" y="104"/>
                </a:cxn>
                <a:cxn ang="0">
                  <a:pos x="186" y="95"/>
                </a:cxn>
                <a:cxn ang="0">
                  <a:pos x="155" y="80"/>
                </a:cxn>
                <a:cxn ang="0">
                  <a:pos x="133" y="72"/>
                </a:cxn>
                <a:cxn ang="0">
                  <a:pos x="105" y="74"/>
                </a:cxn>
                <a:cxn ang="0">
                  <a:pos x="83" y="90"/>
                </a:cxn>
                <a:cxn ang="0">
                  <a:pos x="64" y="99"/>
                </a:cxn>
                <a:cxn ang="0">
                  <a:pos x="30" y="102"/>
                </a:cxn>
                <a:cxn ang="0">
                  <a:pos x="7" y="89"/>
                </a:cxn>
                <a:cxn ang="0">
                  <a:pos x="2" y="70"/>
                </a:cxn>
                <a:cxn ang="0">
                  <a:pos x="0" y="42"/>
                </a:cxn>
                <a:cxn ang="0">
                  <a:pos x="4" y="21"/>
                </a:cxn>
                <a:cxn ang="0">
                  <a:pos x="13" y="20"/>
                </a:cxn>
              </a:cxnLst>
              <a:rect l="0" t="0" r="r" b="b"/>
              <a:pathLst>
                <a:path w="247" h="149">
                  <a:moveTo>
                    <a:pt x="13" y="20"/>
                  </a:moveTo>
                  <a:cubicBezTo>
                    <a:pt x="13" y="20"/>
                    <a:pt x="19" y="32"/>
                    <a:pt x="26" y="36"/>
                  </a:cubicBezTo>
                  <a:cubicBezTo>
                    <a:pt x="32" y="40"/>
                    <a:pt x="45" y="45"/>
                    <a:pt x="57" y="39"/>
                  </a:cubicBezTo>
                  <a:cubicBezTo>
                    <a:pt x="69" y="34"/>
                    <a:pt x="100" y="7"/>
                    <a:pt x="140" y="4"/>
                  </a:cubicBezTo>
                  <a:cubicBezTo>
                    <a:pt x="180" y="0"/>
                    <a:pt x="221" y="29"/>
                    <a:pt x="234" y="56"/>
                  </a:cubicBezTo>
                  <a:cubicBezTo>
                    <a:pt x="247" y="82"/>
                    <a:pt x="246" y="138"/>
                    <a:pt x="246" y="149"/>
                  </a:cubicBezTo>
                  <a:cubicBezTo>
                    <a:pt x="219" y="122"/>
                    <a:pt x="219" y="122"/>
                    <a:pt x="219" y="122"/>
                  </a:cubicBezTo>
                  <a:cubicBezTo>
                    <a:pt x="211" y="112"/>
                    <a:pt x="211" y="112"/>
                    <a:pt x="211" y="112"/>
                  </a:cubicBezTo>
                  <a:cubicBezTo>
                    <a:pt x="202" y="104"/>
                    <a:pt x="202" y="104"/>
                    <a:pt x="202" y="104"/>
                  </a:cubicBezTo>
                  <a:cubicBezTo>
                    <a:pt x="202" y="104"/>
                    <a:pt x="189" y="96"/>
                    <a:pt x="186" y="95"/>
                  </a:cubicBezTo>
                  <a:cubicBezTo>
                    <a:pt x="183" y="93"/>
                    <a:pt x="157" y="80"/>
                    <a:pt x="155" y="80"/>
                  </a:cubicBezTo>
                  <a:cubicBezTo>
                    <a:pt x="154" y="79"/>
                    <a:pt x="133" y="72"/>
                    <a:pt x="133" y="72"/>
                  </a:cubicBezTo>
                  <a:cubicBezTo>
                    <a:pt x="105" y="74"/>
                    <a:pt x="105" y="74"/>
                    <a:pt x="105" y="74"/>
                  </a:cubicBezTo>
                  <a:cubicBezTo>
                    <a:pt x="83" y="90"/>
                    <a:pt x="83" y="90"/>
                    <a:pt x="83" y="90"/>
                  </a:cubicBezTo>
                  <a:cubicBezTo>
                    <a:pt x="64" y="99"/>
                    <a:pt x="64" y="99"/>
                    <a:pt x="64" y="99"/>
                  </a:cubicBezTo>
                  <a:cubicBezTo>
                    <a:pt x="30" y="102"/>
                    <a:pt x="30" y="102"/>
                    <a:pt x="30" y="102"/>
                  </a:cubicBezTo>
                  <a:cubicBezTo>
                    <a:pt x="7" y="89"/>
                    <a:pt x="7" y="89"/>
                    <a:pt x="7" y="89"/>
                  </a:cubicBezTo>
                  <a:cubicBezTo>
                    <a:pt x="2" y="70"/>
                    <a:pt x="2" y="70"/>
                    <a:pt x="2" y="70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4" y="21"/>
                    <a:pt x="4" y="21"/>
                    <a:pt x="4" y="21"/>
                  </a:cubicBezTo>
                  <a:lnTo>
                    <a:pt x="13" y="20"/>
                  </a:lnTo>
                  <a:close/>
                </a:path>
              </a:pathLst>
            </a:custGeom>
            <a:gradFill>
              <a:gsLst>
                <a:gs pos="39000">
                  <a:schemeClr val="accent3">
                    <a:lumMod val="95000"/>
                  </a:schemeClr>
                </a:gs>
                <a:gs pos="70000">
                  <a:schemeClr val="accent3">
                    <a:lumMod val="75000"/>
                  </a:schemeClr>
                </a:gs>
                <a:gs pos="19000">
                  <a:schemeClr val="accent3">
                    <a:lumMod val="85000"/>
                  </a:schemeClr>
                </a:gs>
              </a:gsLst>
              <a:lin ang="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8"/>
            <p:cNvSpPr>
              <a:spLocks/>
            </p:cNvSpPr>
            <p:nvPr/>
          </p:nvSpPr>
          <p:spPr bwMode="auto">
            <a:xfrm>
              <a:off x="1322798" y="1865606"/>
              <a:ext cx="262625" cy="71717"/>
            </a:xfrm>
            <a:custGeom>
              <a:avLst/>
              <a:gdLst/>
              <a:ahLst/>
              <a:cxnLst>
                <a:cxn ang="0">
                  <a:pos x="0" y="74"/>
                </a:cxn>
                <a:cxn ang="0">
                  <a:pos x="2" y="25"/>
                </a:cxn>
                <a:cxn ang="0">
                  <a:pos x="256" y="2"/>
                </a:cxn>
                <a:cxn ang="0">
                  <a:pos x="293" y="9"/>
                </a:cxn>
                <a:cxn ang="0">
                  <a:pos x="308" y="42"/>
                </a:cxn>
                <a:cxn ang="0">
                  <a:pos x="306" y="85"/>
                </a:cxn>
                <a:cxn ang="0">
                  <a:pos x="284" y="83"/>
                </a:cxn>
                <a:cxn ang="0">
                  <a:pos x="283" y="71"/>
                </a:cxn>
                <a:cxn ang="0">
                  <a:pos x="277" y="64"/>
                </a:cxn>
                <a:cxn ang="0">
                  <a:pos x="260" y="61"/>
                </a:cxn>
                <a:cxn ang="0">
                  <a:pos x="247" y="61"/>
                </a:cxn>
                <a:cxn ang="0">
                  <a:pos x="171" y="68"/>
                </a:cxn>
                <a:cxn ang="0">
                  <a:pos x="6" y="78"/>
                </a:cxn>
                <a:cxn ang="0">
                  <a:pos x="0" y="74"/>
                </a:cxn>
              </a:cxnLst>
              <a:rect l="0" t="0" r="r" b="b"/>
              <a:pathLst>
                <a:path w="308" h="85">
                  <a:moveTo>
                    <a:pt x="0" y="74"/>
                  </a:moveTo>
                  <a:cubicBezTo>
                    <a:pt x="2" y="25"/>
                    <a:pt x="2" y="25"/>
                    <a:pt x="2" y="25"/>
                  </a:cubicBezTo>
                  <a:cubicBezTo>
                    <a:pt x="256" y="2"/>
                    <a:pt x="256" y="2"/>
                    <a:pt x="256" y="2"/>
                  </a:cubicBezTo>
                  <a:cubicBezTo>
                    <a:pt x="256" y="2"/>
                    <a:pt x="280" y="0"/>
                    <a:pt x="293" y="9"/>
                  </a:cubicBezTo>
                  <a:cubicBezTo>
                    <a:pt x="305" y="18"/>
                    <a:pt x="308" y="32"/>
                    <a:pt x="308" y="42"/>
                  </a:cubicBezTo>
                  <a:cubicBezTo>
                    <a:pt x="308" y="52"/>
                    <a:pt x="306" y="85"/>
                    <a:pt x="306" y="85"/>
                  </a:cubicBezTo>
                  <a:cubicBezTo>
                    <a:pt x="284" y="83"/>
                    <a:pt x="284" y="83"/>
                    <a:pt x="284" y="83"/>
                  </a:cubicBezTo>
                  <a:cubicBezTo>
                    <a:pt x="283" y="71"/>
                    <a:pt x="283" y="71"/>
                    <a:pt x="283" y="71"/>
                  </a:cubicBezTo>
                  <a:cubicBezTo>
                    <a:pt x="283" y="71"/>
                    <a:pt x="277" y="64"/>
                    <a:pt x="277" y="64"/>
                  </a:cubicBezTo>
                  <a:cubicBezTo>
                    <a:pt x="276" y="64"/>
                    <a:pt x="260" y="61"/>
                    <a:pt x="260" y="61"/>
                  </a:cubicBezTo>
                  <a:cubicBezTo>
                    <a:pt x="247" y="61"/>
                    <a:pt x="247" y="61"/>
                    <a:pt x="247" y="61"/>
                  </a:cubicBezTo>
                  <a:cubicBezTo>
                    <a:pt x="171" y="68"/>
                    <a:pt x="171" y="68"/>
                    <a:pt x="171" y="68"/>
                  </a:cubicBezTo>
                  <a:cubicBezTo>
                    <a:pt x="6" y="78"/>
                    <a:pt x="6" y="78"/>
                    <a:pt x="6" y="78"/>
                  </a:cubicBezTo>
                  <a:lnTo>
                    <a:pt x="0" y="74"/>
                  </a:lnTo>
                  <a:close/>
                </a:path>
              </a:pathLst>
            </a:custGeom>
            <a:gradFill>
              <a:gsLst>
                <a:gs pos="88000">
                  <a:schemeClr val="accent3">
                    <a:lumMod val="95000"/>
                  </a:schemeClr>
                </a:gs>
                <a:gs pos="100000">
                  <a:schemeClr val="accent3">
                    <a:lumMod val="75000"/>
                  </a:schemeClr>
                </a:gs>
                <a:gs pos="1000">
                  <a:srgbClr val="A7A7A7"/>
                </a:gs>
              </a:gsLst>
              <a:lin ang="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Freeform 9"/>
            <p:cNvSpPr>
              <a:spLocks/>
            </p:cNvSpPr>
            <p:nvPr/>
          </p:nvSpPr>
          <p:spPr bwMode="auto">
            <a:xfrm>
              <a:off x="1677341" y="1867626"/>
              <a:ext cx="262625" cy="72727"/>
            </a:xfrm>
            <a:custGeom>
              <a:avLst/>
              <a:gdLst/>
              <a:ahLst/>
              <a:cxnLst>
                <a:cxn ang="0">
                  <a:pos x="309" y="74"/>
                </a:cxn>
                <a:cxn ang="0">
                  <a:pos x="307" y="25"/>
                </a:cxn>
                <a:cxn ang="0">
                  <a:pos x="53" y="2"/>
                </a:cxn>
                <a:cxn ang="0">
                  <a:pos x="16" y="9"/>
                </a:cxn>
                <a:cxn ang="0">
                  <a:pos x="1" y="42"/>
                </a:cxn>
                <a:cxn ang="0">
                  <a:pos x="3" y="85"/>
                </a:cxn>
                <a:cxn ang="0">
                  <a:pos x="25" y="83"/>
                </a:cxn>
                <a:cxn ang="0">
                  <a:pos x="26" y="71"/>
                </a:cxn>
                <a:cxn ang="0">
                  <a:pos x="32" y="64"/>
                </a:cxn>
                <a:cxn ang="0">
                  <a:pos x="49" y="61"/>
                </a:cxn>
                <a:cxn ang="0">
                  <a:pos x="62" y="61"/>
                </a:cxn>
                <a:cxn ang="0">
                  <a:pos x="138" y="68"/>
                </a:cxn>
                <a:cxn ang="0">
                  <a:pos x="303" y="78"/>
                </a:cxn>
                <a:cxn ang="0">
                  <a:pos x="309" y="74"/>
                </a:cxn>
              </a:cxnLst>
              <a:rect l="0" t="0" r="r" b="b"/>
              <a:pathLst>
                <a:path w="309" h="85">
                  <a:moveTo>
                    <a:pt x="309" y="74"/>
                  </a:moveTo>
                  <a:cubicBezTo>
                    <a:pt x="307" y="25"/>
                    <a:pt x="307" y="25"/>
                    <a:pt x="307" y="25"/>
                  </a:cubicBezTo>
                  <a:cubicBezTo>
                    <a:pt x="53" y="2"/>
                    <a:pt x="53" y="2"/>
                    <a:pt x="53" y="2"/>
                  </a:cubicBezTo>
                  <a:cubicBezTo>
                    <a:pt x="53" y="2"/>
                    <a:pt x="29" y="0"/>
                    <a:pt x="16" y="9"/>
                  </a:cubicBezTo>
                  <a:cubicBezTo>
                    <a:pt x="3" y="18"/>
                    <a:pt x="0" y="33"/>
                    <a:pt x="1" y="42"/>
                  </a:cubicBezTo>
                  <a:cubicBezTo>
                    <a:pt x="1" y="52"/>
                    <a:pt x="3" y="85"/>
                    <a:pt x="3" y="85"/>
                  </a:cubicBezTo>
                  <a:cubicBezTo>
                    <a:pt x="25" y="83"/>
                    <a:pt x="25" y="83"/>
                    <a:pt x="25" y="83"/>
                  </a:cubicBezTo>
                  <a:cubicBezTo>
                    <a:pt x="26" y="71"/>
                    <a:pt x="26" y="71"/>
                    <a:pt x="26" y="71"/>
                  </a:cubicBezTo>
                  <a:cubicBezTo>
                    <a:pt x="26" y="71"/>
                    <a:pt x="31" y="64"/>
                    <a:pt x="32" y="64"/>
                  </a:cubicBezTo>
                  <a:cubicBezTo>
                    <a:pt x="32" y="64"/>
                    <a:pt x="49" y="61"/>
                    <a:pt x="49" y="61"/>
                  </a:cubicBezTo>
                  <a:cubicBezTo>
                    <a:pt x="62" y="61"/>
                    <a:pt x="62" y="61"/>
                    <a:pt x="62" y="61"/>
                  </a:cubicBezTo>
                  <a:cubicBezTo>
                    <a:pt x="138" y="68"/>
                    <a:pt x="138" y="68"/>
                    <a:pt x="138" y="68"/>
                  </a:cubicBezTo>
                  <a:cubicBezTo>
                    <a:pt x="303" y="78"/>
                    <a:pt x="303" y="78"/>
                    <a:pt x="303" y="78"/>
                  </a:cubicBezTo>
                  <a:lnTo>
                    <a:pt x="309" y="74"/>
                  </a:lnTo>
                  <a:close/>
                </a:path>
              </a:pathLst>
            </a:custGeom>
            <a:gradFill>
              <a:gsLst>
                <a:gs pos="12000">
                  <a:schemeClr val="accent3">
                    <a:lumMod val="95000"/>
                  </a:schemeClr>
                </a:gs>
                <a:gs pos="49000">
                  <a:schemeClr val="accent3">
                    <a:lumMod val="75000"/>
                  </a:schemeClr>
                </a:gs>
                <a:gs pos="1000">
                  <a:srgbClr val="A7A7A7"/>
                </a:gs>
              </a:gsLst>
              <a:lin ang="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10"/>
            <p:cNvSpPr>
              <a:spLocks/>
            </p:cNvSpPr>
            <p:nvPr/>
          </p:nvSpPr>
          <p:spPr bwMode="auto">
            <a:xfrm>
              <a:off x="1677341" y="2420150"/>
              <a:ext cx="41414" cy="110101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29" y="25"/>
                </a:cxn>
                <a:cxn ang="0">
                  <a:pos x="11" y="57"/>
                </a:cxn>
                <a:cxn ang="0">
                  <a:pos x="0" y="79"/>
                </a:cxn>
                <a:cxn ang="0">
                  <a:pos x="2" y="129"/>
                </a:cxn>
                <a:cxn ang="0">
                  <a:pos x="20" y="113"/>
                </a:cxn>
                <a:cxn ang="0">
                  <a:pos x="26" y="106"/>
                </a:cxn>
                <a:cxn ang="0">
                  <a:pos x="32" y="88"/>
                </a:cxn>
                <a:cxn ang="0">
                  <a:pos x="41" y="74"/>
                </a:cxn>
                <a:cxn ang="0">
                  <a:pos x="46" y="56"/>
                </a:cxn>
                <a:cxn ang="0">
                  <a:pos x="49" y="23"/>
                </a:cxn>
                <a:cxn ang="0">
                  <a:pos x="45" y="10"/>
                </a:cxn>
                <a:cxn ang="0">
                  <a:pos x="42" y="0"/>
                </a:cxn>
                <a:cxn ang="0">
                  <a:pos x="36" y="0"/>
                </a:cxn>
              </a:cxnLst>
              <a:rect l="0" t="0" r="r" b="b"/>
              <a:pathLst>
                <a:path w="49" h="129">
                  <a:moveTo>
                    <a:pt x="36" y="0"/>
                  </a:moveTo>
                  <a:cubicBezTo>
                    <a:pt x="36" y="0"/>
                    <a:pt x="32" y="17"/>
                    <a:pt x="29" y="25"/>
                  </a:cubicBezTo>
                  <a:cubicBezTo>
                    <a:pt x="26" y="32"/>
                    <a:pt x="16" y="51"/>
                    <a:pt x="11" y="57"/>
                  </a:cubicBezTo>
                  <a:cubicBezTo>
                    <a:pt x="6" y="63"/>
                    <a:pt x="0" y="72"/>
                    <a:pt x="0" y="79"/>
                  </a:cubicBezTo>
                  <a:cubicBezTo>
                    <a:pt x="0" y="85"/>
                    <a:pt x="2" y="129"/>
                    <a:pt x="2" y="129"/>
                  </a:cubicBezTo>
                  <a:cubicBezTo>
                    <a:pt x="20" y="113"/>
                    <a:pt x="20" y="113"/>
                    <a:pt x="20" y="113"/>
                  </a:cubicBezTo>
                  <a:cubicBezTo>
                    <a:pt x="26" y="106"/>
                    <a:pt x="26" y="106"/>
                    <a:pt x="26" y="106"/>
                  </a:cubicBezTo>
                  <a:cubicBezTo>
                    <a:pt x="32" y="88"/>
                    <a:pt x="32" y="88"/>
                    <a:pt x="32" y="88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6" y="56"/>
                    <a:pt x="46" y="56"/>
                    <a:pt x="46" y="56"/>
                  </a:cubicBezTo>
                  <a:cubicBezTo>
                    <a:pt x="49" y="23"/>
                    <a:pt x="49" y="23"/>
                    <a:pt x="49" y="23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2" y="0"/>
                    <a:pt x="42" y="0"/>
                    <a:pt x="42" y="0"/>
                  </a:cubicBezTo>
                  <a:lnTo>
                    <a:pt x="36" y="0"/>
                  </a:lnTo>
                  <a:close/>
                </a:path>
              </a:pathLst>
            </a:custGeom>
            <a:gradFill>
              <a:gsLst>
                <a:gs pos="49000">
                  <a:schemeClr val="accent3">
                    <a:lumMod val="95000"/>
                  </a:schemeClr>
                </a:gs>
                <a:gs pos="14000">
                  <a:srgbClr val="B6B6B6"/>
                </a:gs>
                <a:gs pos="79000">
                  <a:srgbClr val="B8B8B8"/>
                </a:gs>
              </a:gsLst>
              <a:lin ang="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11"/>
            <p:cNvSpPr>
              <a:spLocks/>
            </p:cNvSpPr>
            <p:nvPr/>
          </p:nvSpPr>
          <p:spPr bwMode="auto">
            <a:xfrm>
              <a:off x="1546643" y="2420150"/>
              <a:ext cx="42424" cy="110101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20" y="25"/>
                </a:cxn>
                <a:cxn ang="0">
                  <a:pos x="38" y="57"/>
                </a:cxn>
                <a:cxn ang="0">
                  <a:pos x="49" y="79"/>
                </a:cxn>
                <a:cxn ang="0">
                  <a:pos x="47" y="129"/>
                </a:cxn>
                <a:cxn ang="0">
                  <a:pos x="29" y="113"/>
                </a:cxn>
                <a:cxn ang="0">
                  <a:pos x="23" y="106"/>
                </a:cxn>
                <a:cxn ang="0">
                  <a:pos x="16" y="88"/>
                </a:cxn>
                <a:cxn ang="0">
                  <a:pos x="8" y="74"/>
                </a:cxn>
                <a:cxn ang="0">
                  <a:pos x="3" y="56"/>
                </a:cxn>
                <a:cxn ang="0">
                  <a:pos x="0" y="23"/>
                </a:cxn>
                <a:cxn ang="0">
                  <a:pos x="4" y="10"/>
                </a:cxn>
                <a:cxn ang="0">
                  <a:pos x="7" y="0"/>
                </a:cxn>
                <a:cxn ang="0">
                  <a:pos x="13" y="0"/>
                </a:cxn>
              </a:cxnLst>
              <a:rect l="0" t="0" r="r" b="b"/>
              <a:pathLst>
                <a:path w="49" h="129">
                  <a:moveTo>
                    <a:pt x="13" y="0"/>
                  </a:moveTo>
                  <a:cubicBezTo>
                    <a:pt x="13" y="0"/>
                    <a:pt x="17" y="17"/>
                    <a:pt x="20" y="25"/>
                  </a:cubicBezTo>
                  <a:cubicBezTo>
                    <a:pt x="23" y="32"/>
                    <a:pt x="33" y="51"/>
                    <a:pt x="38" y="57"/>
                  </a:cubicBezTo>
                  <a:cubicBezTo>
                    <a:pt x="43" y="63"/>
                    <a:pt x="49" y="72"/>
                    <a:pt x="49" y="79"/>
                  </a:cubicBezTo>
                  <a:cubicBezTo>
                    <a:pt x="49" y="85"/>
                    <a:pt x="47" y="129"/>
                    <a:pt x="47" y="129"/>
                  </a:cubicBezTo>
                  <a:cubicBezTo>
                    <a:pt x="29" y="113"/>
                    <a:pt x="29" y="113"/>
                    <a:pt x="29" y="113"/>
                  </a:cubicBezTo>
                  <a:cubicBezTo>
                    <a:pt x="23" y="106"/>
                    <a:pt x="23" y="106"/>
                    <a:pt x="23" y="106"/>
                  </a:cubicBezTo>
                  <a:cubicBezTo>
                    <a:pt x="16" y="88"/>
                    <a:pt x="16" y="88"/>
                    <a:pt x="16" y="88"/>
                  </a:cubicBezTo>
                  <a:cubicBezTo>
                    <a:pt x="8" y="74"/>
                    <a:pt x="8" y="74"/>
                    <a:pt x="8" y="74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7" y="0"/>
                    <a:pt x="7" y="0"/>
                    <a:pt x="7" y="0"/>
                  </a:cubicBezTo>
                  <a:lnTo>
                    <a:pt x="13" y="0"/>
                  </a:lnTo>
                  <a:close/>
                </a:path>
              </a:pathLst>
            </a:custGeom>
            <a:gradFill>
              <a:gsLst>
                <a:gs pos="49000">
                  <a:schemeClr val="accent3">
                    <a:lumMod val="95000"/>
                  </a:schemeClr>
                </a:gs>
                <a:gs pos="14000">
                  <a:srgbClr val="B6B6B6"/>
                </a:gs>
                <a:gs pos="79000">
                  <a:srgbClr val="B8B8B8"/>
                </a:gs>
              </a:gsLst>
              <a:lin ang="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12"/>
            <p:cNvSpPr>
              <a:spLocks/>
            </p:cNvSpPr>
            <p:nvPr/>
          </p:nvSpPr>
          <p:spPr bwMode="auto">
            <a:xfrm>
              <a:off x="1538958" y="1982777"/>
              <a:ext cx="181817" cy="140404"/>
            </a:xfrm>
            <a:custGeom>
              <a:avLst/>
              <a:gdLst/>
              <a:ahLst/>
              <a:cxnLst>
                <a:cxn ang="0">
                  <a:pos x="18" y="23"/>
                </a:cxn>
                <a:cxn ang="0">
                  <a:pos x="109" y="100"/>
                </a:cxn>
                <a:cxn ang="0">
                  <a:pos x="214" y="0"/>
                </a:cxn>
                <a:cxn ang="0">
                  <a:pos x="214" y="65"/>
                </a:cxn>
                <a:cxn ang="0">
                  <a:pos x="208" y="92"/>
                </a:cxn>
                <a:cxn ang="0">
                  <a:pos x="190" y="129"/>
                </a:cxn>
                <a:cxn ang="0">
                  <a:pos x="173" y="151"/>
                </a:cxn>
                <a:cxn ang="0">
                  <a:pos x="159" y="159"/>
                </a:cxn>
                <a:cxn ang="0">
                  <a:pos x="117" y="165"/>
                </a:cxn>
                <a:cxn ang="0">
                  <a:pos x="86" y="165"/>
                </a:cxn>
                <a:cxn ang="0">
                  <a:pos x="54" y="158"/>
                </a:cxn>
                <a:cxn ang="0">
                  <a:pos x="38" y="149"/>
                </a:cxn>
                <a:cxn ang="0">
                  <a:pos x="21" y="126"/>
                </a:cxn>
                <a:cxn ang="0">
                  <a:pos x="7" y="99"/>
                </a:cxn>
                <a:cxn ang="0">
                  <a:pos x="0" y="79"/>
                </a:cxn>
                <a:cxn ang="0">
                  <a:pos x="1" y="52"/>
                </a:cxn>
                <a:cxn ang="0">
                  <a:pos x="5" y="27"/>
                </a:cxn>
                <a:cxn ang="0">
                  <a:pos x="10" y="16"/>
                </a:cxn>
                <a:cxn ang="0">
                  <a:pos x="18" y="23"/>
                </a:cxn>
              </a:cxnLst>
              <a:rect l="0" t="0" r="r" b="b"/>
              <a:pathLst>
                <a:path w="214" h="166">
                  <a:moveTo>
                    <a:pt x="18" y="23"/>
                  </a:moveTo>
                  <a:cubicBezTo>
                    <a:pt x="18" y="23"/>
                    <a:pt x="39" y="100"/>
                    <a:pt x="109" y="100"/>
                  </a:cubicBezTo>
                  <a:cubicBezTo>
                    <a:pt x="180" y="100"/>
                    <a:pt x="210" y="22"/>
                    <a:pt x="214" y="0"/>
                  </a:cubicBezTo>
                  <a:cubicBezTo>
                    <a:pt x="214" y="65"/>
                    <a:pt x="214" y="65"/>
                    <a:pt x="214" y="65"/>
                  </a:cubicBezTo>
                  <a:cubicBezTo>
                    <a:pt x="214" y="65"/>
                    <a:pt x="209" y="91"/>
                    <a:pt x="208" y="92"/>
                  </a:cubicBezTo>
                  <a:cubicBezTo>
                    <a:pt x="208" y="94"/>
                    <a:pt x="191" y="128"/>
                    <a:pt x="190" y="129"/>
                  </a:cubicBezTo>
                  <a:cubicBezTo>
                    <a:pt x="188" y="130"/>
                    <a:pt x="175" y="150"/>
                    <a:pt x="173" y="151"/>
                  </a:cubicBezTo>
                  <a:cubicBezTo>
                    <a:pt x="171" y="152"/>
                    <a:pt x="161" y="159"/>
                    <a:pt x="159" y="159"/>
                  </a:cubicBezTo>
                  <a:cubicBezTo>
                    <a:pt x="157" y="159"/>
                    <a:pt x="117" y="165"/>
                    <a:pt x="117" y="165"/>
                  </a:cubicBezTo>
                  <a:cubicBezTo>
                    <a:pt x="117" y="165"/>
                    <a:pt x="92" y="166"/>
                    <a:pt x="86" y="165"/>
                  </a:cubicBezTo>
                  <a:cubicBezTo>
                    <a:pt x="80" y="163"/>
                    <a:pt x="54" y="158"/>
                    <a:pt x="54" y="158"/>
                  </a:cubicBezTo>
                  <a:cubicBezTo>
                    <a:pt x="54" y="158"/>
                    <a:pt x="39" y="154"/>
                    <a:pt x="38" y="149"/>
                  </a:cubicBezTo>
                  <a:cubicBezTo>
                    <a:pt x="36" y="145"/>
                    <a:pt x="25" y="134"/>
                    <a:pt x="21" y="126"/>
                  </a:cubicBezTo>
                  <a:cubicBezTo>
                    <a:pt x="17" y="117"/>
                    <a:pt x="9" y="105"/>
                    <a:pt x="7" y="99"/>
                  </a:cubicBezTo>
                  <a:cubicBezTo>
                    <a:pt x="5" y="93"/>
                    <a:pt x="0" y="86"/>
                    <a:pt x="0" y="79"/>
                  </a:cubicBezTo>
                  <a:cubicBezTo>
                    <a:pt x="0" y="72"/>
                    <a:pt x="0" y="56"/>
                    <a:pt x="1" y="52"/>
                  </a:cubicBezTo>
                  <a:cubicBezTo>
                    <a:pt x="1" y="49"/>
                    <a:pt x="5" y="27"/>
                    <a:pt x="5" y="27"/>
                  </a:cubicBezTo>
                  <a:cubicBezTo>
                    <a:pt x="10" y="16"/>
                    <a:pt x="10" y="16"/>
                    <a:pt x="10" y="16"/>
                  </a:cubicBezTo>
                  <a:lnTo>
                    <a:pt x="18" y="23"/>
                  </a:lnTo>
                  <a:close/>
                </a:path>
              </a:pathLst>
            </a:custGeom>
            <a:gradFill>
              <a:gsLst>
                <a:gs pos="49000">
                  <a:schemeClr val="accent3">
                    <a:lumMod val="95000"/>
                  </a:schemeClr>
                </a:gs>
                <a:gs pos="14000">
                  <a:srgbClr val="B6B6B6"/>
                </a:gs>
                <a:gs pos="79000">
                  <a:srgbClr val="B8B8B8"/>
                </a:gs>
              </a:gsLst>
              <a:lin ang="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13"/>
            <p:cNvSpPr>
              <a:spLocks/>
            </p:cNvSpPr>
            <p:nvPr/>
          </p:nvSpPr>
          <p:spPr bwMode="auto">
            <a:xfrm>
              <a:off x="1143000" y="1905000"/>
              <a:ext cx="975754" cy="657574"/>
            </a:xfrm>
            <a:custGeom>
              <a:avLst/>
              <a:gdLst/>
              <a:ahLst/>
              <a:cxnLst>
                <a:cxn ang="0">
                  <a:pos x="936" y="27"/>
                </a:cxn>
                <a:cxn ang="0">
                  <a:pos x="911" y="280"/>
                </a:cxn>
                <a:cxn ang="0">
                  <a:pos x="931" y="327"/>
                </a:cxn>
                <a:cxn ang="0">
                  <a:pos x="969" y="323"/>
                </a:cxn>
                <a:cxn ang="0">
                  <a:pos x="1050" y="293"/>
                </a:cxn>
                <a:cxn ang="0">
                  <a:pos x="1146" y="387"/>
                </a:cxn>
                <a:cxn ang="0">
                  <a:pos x="1146" y="387"/>
                </a:cxn>
                <a:cxn ang="0">
                  <a:pos x="1050" y="481"/>
                </a:cxn>
                <a:cxn ang="0">
                  <a:pos x="969" y="451"/>
                </a:cxn>
                <a:cxn ang="0">
                  <a:pos x="931" y="448"/>
                </a:cxn>
                <a:cxn ang="0">
                  <a:pos x="911" y="494"/>
                </a:cxn>
                <a:cxn ang="0">
                  <a:pos x="935" y="747"/>
                </a:cxn>
                <a:cxn ang="0">
                  <a:pos x="935" y="747"/>
                </a:cxn>
                <a:cxn ang="0">
                  <a:pos x="680" y="771"/>
                </a:cxn>
                <a:cxn ang="0">
                  <a:pos x="633" y="752"/>
                </a:cxn>
                <a:cxn ang="0">
                  <a:pos x="637" y="714"/>
                </a:cxn>
                <a:cxn ang="0">
                  <a:pos x="667" y="633"/>
                </a:cxn>
                <a:cxn ang="0">
                  <a:pos x="573" y="538"/>
                </a:cxn>
                <a:cxn ang="0">
                  <a:pos x="572" y="538"/>
                </a:cxn>
                <a:cxn ang="0">
                  <a:pos x="478" y="633"/>
                </a:cxn>
                <a:cxn ang="0">
                  <a:pos x="508" y="714"/>
                </a:cxn>
                <a:cxn ang="0">
                  <a:pos x="511" y="752"/>
                </a:cxn>
                <a:cxn ang="0">
                  <a:pos x="464" y="771"/>
                </a:cxn>
                <a:cxn ang="0">
                  <a:pos x="210" y="747"/>
                </a:cxn>
                <a:cxn ang="0">
                  <a:pos x="210" y="747"/>
                </a:cxn>
                <a:cxn ang="0">
                  <a:pos x="234" y="494"/>
                </a:cxn>
                <a:cxn ang="0">
                  <a:pos x="215" y="448"/>
                </a:cxn>
                <a:cxn ang="0">
                  <a:pos x="177" y="451"/>
                </a:cxn>
                <a:cxn ang="0">
                  <a:pos x="95" y="481"/>
                </a:cxn>
                <a:cxn ang="0">
                  <a:pos x="0" y="387"/>
                </a:cxn>
                <a:cxn ang="0">
                  <a:pos x="0" y="387"/>
                </a:cxn>
                <a:cxn ang="0">
                  <a:pos x="96" y="293"/>
                </a:cxn>
                <a:cxn ang="0">
                  <a:pos x="177" y="323"/>
                </a:cxn>
                <a:cxn ang="0">
                  <a:pos x="215" y="327"/>
                </a:cxn>
                <a:cxn ang="0">
                  <a:pos x="235" y="280"/>
                </a:cxn>
                <a:cxn ang="0">
                  <a:pos x="211" y="27"/>
                </a:cxn>
                <a:cxn ang="0">
                  <a:pos x="211" y="27"/>
                </a:cxn>
                <a:cxn ang="0">
                  <a:pos x="466" y="3"/>
                </a:cxn>
                <a:cxn ang="0">
                  <a:pos x="513" y="23"/>
                </a:cxn>
                <a:cxn ang="0">
                  <a:pos x="509" y="60"/>
                </a:cxn>
                <a:cxn ang="0">
                  <a:pos x="478" y="141"/>
                </a:cxn>
                <a:cxn ang="0">
                  <a:pos x="573" y="236"/>
                </a:cxn>
                <a:cxn ang="0">
                  <a:pos x="573" y="236"/>
                </a:cxn>
                <a:cxn ang="0">
                  <a:pos x="668" y="141"/>
                </a:cxn>
                <a:cxn ang="0">
                  <a:pos x="638" y="60"/>
                </a:cxn>
                <a:cxn ang="0">
                  <a:pos x="634" y="23"/>
                </a:cxn>
                <a:cxn ang="0">
                  <a:pos x="681" y="3"/>
                </a:cxn>
                <a:cxn ang="0">
                  <a:pos x="936" y="27"/>
                </a:cxn>
              </a:cxnLst>
              <a:rect l="0" t="0" r="r" b="b"/>
              <a:pathLst>
                <a:path w="1146" h="774">
                  <a:moveTo>
                    <a:pt x="936" y="27"/>
                  </a:moveTo>
                  <a:cubicBezTo>
                    <a:pt x="911" y="280"/>
                    <a:pt x="911" y="280"/>
                    <a:pt x="911" y="280"/>
                  </a:cubicBezTo>
                  <a:cubicBezTo>
                    <a:pt x="911" y="280"/>
                    <a:pt x="908" y="316"/>
                    <a:pt x="931" y="327"/>
                  </a:cubicBezTo>
                  <a:cubicBezTo>
                    <a:pt x="947" y="334"/>
                    <a:pt x="958" y="332"/>
                    <a:pt x="969" y="323"/>
                  </a:cubicBezTo>
                  <a:cubicBezTo>
                    <a:pt x="980" y="314"/>
                    <a:pt x="1012" y="293"/>
                    <a:pt x="1050" y="293"/>
                  </a:cubicBezTo>
                  <a:cubicBezTo>
                    <a:pt x="1088" y="293"/>
                    <a:pt x="1146" y="326"/>
                    <a:pt x="1146" y="387"/>
                  </a:cubicBezTo>
                  <a:cubicBezTo>
                    <a:pt x="1146" y="387"/>
                    <a:pt x="1146" y="387"/>
                    <a:pt x="1146" y="387"/>
                  </a:cubicBezTo>
                  <a:cubicBezTo>
                    <a:pt x="1146" y="448"/>
                    <a:pt x="1088" y="481"/>
                    <a:pt x="1050" y="481"/>
                  </a:cubicBezTo>
                  <a:cubicBezTo>
                    <a:pt x="1012" y="481"/>
                    <a:pt x="980" y="460"/>
                    <a:pt x="969" y="451"/>
                  </a:cubicBezTo>
                  <a:cubicBezTo>
                    <a:pt x="957" y="443"/>
                    <a:pt x="946" y="440"/>
                    <a:pt x="931" y="448"/>
                  </a:cubicBezTo>
                  <a:cubicBezTo>
                    <a:pt x="908" y="458"/>
                    <a:pt x="911" y="494"/>
                    <a:pt x="911" y="494"/>
                  </a:cubicBezTo>
                  <a:cubicBezTo>
                    <a:pt x="935" y="747"/>
                    <a:pt x="935" y="747"/>
                    <a:pt x="935" y="747"/>
                  </a:cubicBezTo>
                  <a:cubicBezTo>
                    <a:pt x="935" y="747"/>
                    <a:pt x="935" y="747"/>
                    <a:pt x="935" y="747"/>
                  </a:cubicBezTo>
                  <a:cubicBezTo>
                    <a:pt x="680" y="771"/>
                    <a:pt x="680" y="771"/>
                    <a:pt x="680" y="771"/>
                  </a:cubicBezTo>
                  <a:cubicBezTo>
                    <a:pt x="680" y="771"/>
                    <a:pt x="644" y="774"/>
                    <a:pt x="633" y="752"/>
                  </a:cubicBezTo>
                  <a:cubicBezTo>
                    <a:pt x="625" y="736"/>
                    <a:pt x="628" y="725"/>
                    <a:pt x="637" y="714"/>
                  </a:cubicBezTo>
                  <a:cubicBezTo>
                    <a:pt x="646" y="703"/>
                    <a:pt x="667" y="671"/>
                    <a:pt x="667" y="633"/>
                  </a:cubicBezTo>
                  <a:cubicBezTo>
                    <a:pt x="667" y="595"/>
                    <a:pt x="634" y="538"/>
                    <a:pt x="573" y="538"/>
                  </a:cubicBezTo>
                  <a:cubicBezTo>
                    <a:pt x="572" y="538"/>
                    <a:pt x="572" y="538"/>
                    <a:pt x="572" y="538"/>
                  </a:cubicBezTo>
                  <a:cubicBezTo>
                    <a:pt x="511" y="538"/>
                    <a:pt x="478" y="595"/>
                    <a:pt x="478" y="633"/>
                  </a:cubicBezTo>
                  <a:cubicBezTo>
                    <a:pt x="477" y="671"/>
                    <a:pt x="499" y="703"/>
                    <a:pt x="508" y="714"/>
                  </a:cubicBezTo>
                  <a:cubicBezTo>
                    <a:pt x="516" y="725"/>
                    <a:pt x="519" y="736"/>
                    <a:pt x="511" y="752"/>
                  </a:cubicBezTo>
                  <a:cubicBezTo>
                    <a:pt x="500" y="774"/>
                    <a:pt x="464" y="771"/>
                    <a:pt x="464" y="771"/>
                  </a:cubicBezTo>
                  <a:cubicBezTo>
                    <a:pt x="210" y="747"/>
                    <a:pt x="210" y="747"/>
                    <a:pt x="210" y="747"/>
                  </a:cubicBezTo>
                  <a:cubicBezTo>
                    <a:pt x="210" y="747"/>
                    <a:pt x="210" y="747"/>
                    <a:pt x="210" y="747"/>
                  </a:cubicBezTo>
                  <a:cubicBezTo>
                    <a:pt x="234" y="494"/>
                    <a:pt x="234" y="494"/>
                    <a:pt x="234" y="494"/>
                  </a:cubicBezTo>
                  <a:cubicBezTo>
                    <a:pt x="234" y="494"/>
                    <a:pt x="237" y="458"/>
                    <a:pt x="215" y="448"/>
                  </a:cubicBezTo>
                  <a:cubicBezTo>
                    <a:pt x="199" y="440"/>
                    <a:pt x="188" y="443"/>
                    <a:pt x="177" y="451"/>
                  </a:cubicBezTo>
                  <a:cubicBezTo>
                    <a:pt x="165" y="460"/>
                    <a:pt x="133" y="481"/>
                    <a:pt x="95" y="481"/>
                  </a:cubicBezTo>
                  <a:cubicBezTo>
                    <a:pt x="57" y="481"/>
                    <a:pt x="0" y="448"/>
                    <a:pt x="0" y="387"/>
                  </a:cubicBezTo>
                  <a:cubicBezTo>
                    <a:pt x="0" y="387"/>
                    <a:pt x="0" y="387"/>
                    <a:pt x="0" y="387"/>
                  </a:cubicBezTo>
                  <a:cubicBezTo>
                    <a:pt x="0" y="326"/>
                    <a:pt x="58" y="293"/>
                    <a:pt x="96" y="293"/>
                  </a:cubicBezTo>
                  <a:cubicBezTo>
                    <a:pt x="134" y="293"/>
                    <a:pt x="165" y="314"/>
                    <a:pt x="177" y="323"/>
                  </a:cubicBezTo>
                  <a:cubicBezTo>
                    <a:pt x="188" y="332"/>
                    <a:pt x="199" y="334"/>
                    <a:pt x="215" y="327"/>
                  </a:cubicBezTo>
                  <a:cubicBezTo>
                    <a:pt x="238" y="316"/>
                    <a:pt x="235" y="280"/>
                    <a:pt x="235" y="280"/>
                  </a:cubicBezTo>
                  <a:cubicBezTo>
                    <a:pt x="211" y="27"/>
                    <a:pt x="211" y="27"/>
                    <a:pt x="211" y="27"/>
                  </a:cubicBezTo>
                  <a:cubicBezTo>
                    <a:pt x="211" y="27"/>
                    <a:pt x="211" y="27"/>
                    <a:pt x="211" y="27"/>
                  </a:cubicBezTo>
                  <a:cubicBezTo>
                    <a:pt x="466" y="3"/>
                    <a:pt x="466" y="3"/>
                    <a:pt x="466" y="3"/>
                  </a:cubicBezTo>
                  <a:cubicBezTo>
                    <a:pt x="466" y="3"/>
                    <a:pt x="502" y="0"/>
                    <a:pt x="513" y="23"/>
                  </a:cubicBezTo>
                  <a:cubicBezTo>
                    <a:pt x="520" y="38"/>
                    <a:pt x="518" y="49"/>
                    <a:pt x="509" y="60"/>
                  </a:cubicBezTo>
                  <a:cubicBezTo>
                    <a:pt x="500" y="72"/>
                    <a:pt x="478" y="103"/>
                    <a:pt x="478" y="141"/>
                  </a:cubicBezTo>
                  <a:cubicBezTo>
                    <a:pt x="478" y="179"/>
                    <a:pt x="512" y="236"/>
                    <a:pt x="573" y="236"/>
                  </a:cubicBezTo>
                  <a:cubicBezTo>
                    <a:pt x="573" y="236"/>
                    <a:pt x="573" y="236"/>
                    <a:pt x="573" y="236"/>
                  </a:cubicBezTo>
                  <a:cubicBezTo>
                    <a:pt x="635" y="236"/>
                    <a:pt x="668" y="179"/>
                    <a:pt x="668" y="141"/>
                  </a:cubicBezTo>
                  <a:cubicBezTo>
                    <a:pt x="668" y="103"/>
                    <a:pt x="647" y="72"/>
                    <a:pt x="638" y="60"/>
                  </a:cubicBezTo>
                  <a:cubicBezTo>
                    <a:pt x="629" y="49"/>
                    <a:pt x="627" y="38"/>
                    <a:pt x="634" y="23"/>
                  </a:cubicBezTo>
                  <a:cubicBezTo>
                    <a:pt x="645" y="0"/>
                    <a:pt x="681" y="3"/>
                    <a:pt x="681" y="3"/>
                  </a:cubicBezTo>
                  <a:cubicBezTo>
                    <a:pt x="936" y="27"/>
                    <a:pt x="936" y="27"/>
                    <a:pt x="936" y="27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rgbClr val="C7C7C7"/>
                </a:gs>
                <a:gs pos="25000">
                  <a:schemeClr val="accent3">
                    <a:lumMod val="95000"/>
                  </a:schemeClr>
                </a:gs>
              </a:gsLst>
              <a:lin ang="2700000" scaled="1"/>
              <a:tileRect/>
            </a:gradFill>
            <a:ln w="6350">
              <a:solidFill>
                <a:srgbClr val="AFAFA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Text Box 401"/>
            <p:cNvSpPr txBox="1">
              <a:spLocks noChangeArrowheads="1"/>
            </p:cNvSpPr>
            <p:nvPr/>
          </p:nvSpPr>
          <p:spPr bwMode="auto">
            <a:xfrm>
              <a:off x="1458245" y="2127954"/>
              <a:ext cx="399815" cy="228600"/>
            </a:xfrm>
            <a:prstGeom prst="rect">
              <a:avLst/>
            </a:prstGeom>
            <a:noFill/>
            <a:ln w="0" algn="ctr">
              <a:noFill/>
              <a:miter lim="800000"/>
              <a:headEnd/>
              <a:tailEnd/>
            </a:ln>
            <a:effectLst>
              <a:glow rad="63500">
                <a:schemeClr val="accent4">
                  <a:satMod val="175000"/>
                  <a:alpha val="40000"/>
                </a:schemeClr>
              </a:glow>
            </a:effectLst>
          </p:spPr>
          <p:txBody>
            <a:bodyPr wrap="none" lIns="0" tIns="0" rIns="0" bIns="0"/>
            <a:lstStyle/>
            <a:p>
              <a:pPr eaLnBrk="0" hangingPunct="0">
                <a:defRPr/>
              </a:pPr>
              <a:r>
                <a:rPr lang="en-US" altLang="ko-KR" sz="1400" baseline="0" dirty="0" smtClean="0">
                  <a:solidFill>
                    <a:schemeClr val="accent3">
                      <a:lumMod val="50000"/>
                    </a:schemeClr>
                  </a:solidFill>
                  <a:latin typeface="Verdana" pitchFamily="34" charset="0"/>
                  <a:ea typeface="굴림" charset="-127"/>
                </a:rPr>
                <a:t>J</a:t>
              </a:r>
              <a:endParaRPr lang="en-US" altLang="ko-KR" sz="1100" dirty="0">
                <a:solidFill>
                  <a:schemeClr val="accent3">
                    <a:lumMod val="50000"/>
                  </a:schemeClr>
                </a:solidFill>
                <a:ea typeface="굴림" charset="-127"/>
              </a:endParaRPr>
            </a:p>
          </p:txBody>
        </p:sp>
      </p:grpSp>
      <p:grpSp>
        <p:nvGrpSpPr>
          <p:cNvPr id="7" name="Group 140"/>
          <p:cNvGrpSpPr/>
          <p:nvPr/>
        </p:nvGrpSpPr>
        <p:grpSpPr>
          <a:xfrm>
            <a:off x="738912" y="1697282"/>
            <a:ext cx="3798902" cy="3825509"/>
            <a:chOff x="381000" y="1569779"/>
            <a:chExt cx="4343400" cy="4373821"/>
          </a:xfrm>
        </p:grpSpPr>
        <p:sp>
          <p:nvSpPr>
            <p:cNvPr id="231" name="Freeform 6"/>
            <p:cNvSpPr>
              <a:spLocks/>
            </p:cNvSpPr>
            <p:nvPr/>
          </p:nvSpPr>
          <p:spPr bwMode="auto">
            <a:xfrm>
              <a:off x="2802879" y="4756858"/>
              <a:ext cx="413316" cy="248389"/>
            </a:xfrm>
            <a:custGeom>
              <a:avLst/>
              <a:gdLst/>
              <a:ahLst/>
              <a:cxnLst>
                <a:cxn ang="0">
                  <a:pos x="235" y="20"/>
                </a:cxn>
                <a:cxn ang="0">
                  <a:pos x="222" y="35"/>
                </a:cxn>
                <a:cxn ang="0">
                  <a:pos x="191" y="39"/>
                </a:cxn>
                <a:cxn ang="0">
                  <a:pos x="108" y="3"/>
                </a:cxn>
                <a:cxn ang="0">
                  <a:pos x="14" y="55"/>
                </a:cxn>
                <a:cxn ang="0">
                  <a:pos x="1" y="149"/>
                </a:cxn>
                <a:cxn ang="0">
                  <a:pos x="29" y="122"/>
                </a:cxn>
                <a:cxn ang="0">
                  <a:pos x="36" y="112"/>
                </a:cxn>
                <a:cxn ang="0">
                  <a:pos x="46" y="103"/>
                </a:cxn>
                <a:cxn ang="0">
                  <a:pos x="62" y="94"/>
                </a:cxn>
                <a:cxn ang="0">
                  <a:pos x="93" y="79"/>
                </a:cxn>
                <a:cxn ang="0">
                  <a:pos x="115" y="71"/>
                </a:cxn>
                <a:cxn ang="0">
                  <a:pos x="143" y="74"/>
                </a:cxn>
                <a:cxn ang="0">
                  <a:pos x="165" y="90"/>
                </a:cxn>
                <a:cxn ang="0">
                  <a:pos x="184" y="99"/>
                </a:cxn>
                <a:cxn ang="0">
                  <a:pos x="217" y="101"/>
                </a:cxn>
                <a:cxn ang="0">
                  <a:pos x="241" y="89"/>
                </a:cxn>
                <a:cxn ang="0">
                  <a:pos x="245" y="70"/>
                </a:cxn>
                <a:cxn ang="0">
                  <a:pos x="247" y="41"/>
                </a:cxn>
                <a:cxn ang="0">
                  <a:pos x="244" y="20"/>
                </a:cxn>
                <a:cxn ang="0">
                  <a:pos x="235" y="20"/>
                </a:cxn>
              </a:cxnLst>
              <a:rect l="0" t="0" r="r" b="b"/>
              <a:pathLst>
                <a:path w="247" h="149">
                  <a:moveTo>
                    <a:pt x="235" y="20"/>
                  </a:moveTo>
                  <a:cubicBezTo>
                    <a:pt x="235" y="20"/>
                    <a:pt x="229" y="32"/>
                    <a:pt x="222" y="35"/>
                  </a:cubicBezTo>
                  <a:cubicBezTo>
                    <a:pt x="216" y="39"/>
                    <a:pt x="203" y="44"/>
                    <a:pt x="191" y="39"/>
                  </a:cubicBezTo>
                  <a:cubicBezTo>
                    <a:pt x="179" y="33"/>
                    <a:pt x="148" y="6"/>
                    <a:pt x="108" y="3"/>
                  </a:cubicBezTo>
                  <a:cubicBezTo>
                    <a:pt x="68" y="0"/>
                    <a:pt x="27" y="28"/>
                    <a:pt x="14" y="55"/>
                  </a:cubicBezTo>
                  <a:cubicBezTo>
                    <a:pt x="0" y="82"/>
                    <a:pt x="1" y="137"/>
                    <a:pt x="1" y="149"/>
                  </a:cubicBezTo>
                  <a:cubicBezTo>
                    <a:pt x="29" y="122"/>
                    <a:pt x="29" y="122"/>
                    <a:pt x="29" y="122"/>
                  </a:cubicBezTo>
                  <a:cubicBezTo>
                    <a:pt x="36" y="112"/>
                    <a:pt x="36" y="112"/>
                    <a:pt x="36" y="112"/>
                  </a:cubicBezTo>
                  <a:cubicBezTo>
                    <a:pt x="46" y="103"/>
                    <a:pt x="46" y="103"/>
                    <a:pt x="46" y="103"/>
                  </a:cubicBezTo>
                  <a:cubicBezTo>
                    <a:pt x="46" y="103"/>
                    <a:pt x="59" y="96"/>
                    <a:pt x="62" y="94"/>
                  </a:cubicBezTo>
                  <a:cubicBezTo>
                    <a:pt x="64" y="93"/>
                    <a:pt x="91" y="80"/>
                    <a:pt x="93" y="79"/>
                  </a:cubicBezTo>
                  <a:cubicBezTo>
                    <a:pt x="94" y="78"/>
                    <a:pt x="115" y="71"/>
                    <a:pt x="115" y="71"/>
                  </a:cubicBezTo>
                  <a:cubicBezTo>
                    <a:pt x="143" y="74"/>
                    <a:pt x="143" y="74"/>
                    <a:pt x="143" y="74"/>
                  </a:cubicBezTo>
                  <a:cubicBezTo>
                    <a:pt x="165" y="90"/>
                    <a:pt x="165" y="90"/>
                    <a:pt x="165" y="90"/>
                  </a:cubicBezTo>
                  <a:cubicBezTo>
                    <a:pt x="184" y="99"/>
                    <a:pt x="184" y="99"/>
                    <a:pt x="184" y="99"/>
                  </a:cubicBezTo>
                  <a:cubicBezTo>
                    <a:pt x="217" y="101"/>
                    <a:pt x="217" y="101"/>
                    <a:pt x="217" y="101"/>
                  </a:cubicBezTo>
                  <a:cubicBezTo>
                    <a:pt x="241" y="89"/>
                    <a:pt x="241" y="89"/>
                    <a:pt x="241" y="89"/>
                  </a:cubicBezTo>
                  <a:cubicBezTo>
                    <a:pt x="245" y="70"/>
                    <a:pt x="245" y="70"/>
                    <a:pt x="245" y="70"/>
                  </a:cubicBezTo>
                  <a:cubicBezTo>
                    <a:pt x="247" y="41"/>
                    <a:pt x="247" y="41"/>
                    <a:pt x="247" y="41"/>
                  </a:cubicBezTo>
                  <a:cubicBezTo>
                    <a:pt x="244" y="20"/>
                    <a:pt x="244" y="20"/>
                    <a:pt x="244" y="20"/>
                  </a:cubicBezTo>
                  <a:lnTo>
                    <a:pt x="235" y="20"/>
                  </a:lnTo>
                  <a:close/>
                </a:path>
              </a:pathLst>
            </a:custGeom>
            <a:gradFill>
              <a:gsLst>
                <a:gs pos="39000">
                  <a:schemeClr val="accent3">
                    <a:lumMod val="95000"/>
                  </a:schemeClr>
                </a:gs>
                <a:gs pos="70000">
                  <a:schemeClr val="accent3">
                    <a:lumMod val="75000"/>
                  </a:schemeClr>
                </a:gs>
                <a:gs pos="19000">
                  <a:schemeClr val="accent3">
                    <a:lumMod val="85000"/>
                  </a:schemeClr>
                </a:gs>
              </a:gsLst>
              <a:lin ang="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2" name="Freeform 7"/>
            <p:cNvSpPr>
              <a:spLocks/>
            </p:cNvSpPr>
            <p:nvPr/>
          </p:nvSpPr>
          <p:spPr bwMode="auto">
            <a:xfrm>
              <a:off x="4311084" y="4758845"/>
              <a:ext cx="413316" cy="248389"/>
            </a:xfrm>
            <a:custGeom>
              <a:avLst/>
              <a:gdLst/>
              <a:ahLst/>
              <a:cxnLst>
                <a:cxn ang="0">
                  <a:pos x="13" y="20"/>
                </a:cxn>
                <a:cxn ang="0">
                  <a:pos x="26" y="36"/>
                </a:cxn>
                <a:cxn ang="0">
                  <a:pos x="57" y="39"/>
                </a:cxn>
                <a:cxn ang="0">
                  <a:pos x="140" y="4"/>
                </a:cxn>
                <a:cxn ang="0">
                  <a:pos x="234" y="56"/>
                </a:cxn>
                <a:cxn ang="0">
                  <a:pos x="246" y="149"/>
                </a:cxn>
                <a:cxn ang="0">
                  <a:pos x="219" y="122"/>
                </a:cxn>
                <a:cxn ang="0">
                  <a:pos x="211" y="112"/>
                </a:cxn>
                <a:cxn ang="0">
                  <a:pos x="202" y="104"/>
                </a:cxn>
                <a:cxn ang="0">
                  <a:pos x="186" y="95"/>
                </a:cxn>
                <a:cxn ang="0">
                  <a:pos x="155" y="80"/>
                </a:cxn>
                <a:cxn ang="0">
                  <a:pos x="133" y="72"/>
                </a:cxn>
                <a:cxn ang="0">
                  <a:pos x="105" y="74"/>
                </a:cxn>
                <a:cxn ang="0">
                  <a:pos x="83" y="90"/>
                </a:cxn>
                <a:cxn ang="0">
                  <a:pos x="64" y="99"/>
                </a:cxn>
                <a:cxn ang="0">
                  <a:pos x="30" y="102"/>
                </a:cxn>
                <a:cxn ang="0">
                  <a:pos x="7" y="89"/>
                </a:cxn>
                <a:cxn ang="0">
                  <a:pos x="2" y="70"/>
                </a:cxn>
                <a:cxn ang="0">
                  <a:pos x="0" y="42"/>
                </a:cxn>
                <a:cxn ang="0">
                  <a:pos x="4" y="21"/>
                </a:cxn>
                <a:cxn ang="0">
                  <a:pos x="13" y="20"/>
                </a:cxn>
              </a:cxnLst>
              <a:rect l="0" t="0" r="r" b="b"/>
              <a:pathLst>
                <a:path w="247" h="149">
                  <a:moveTo>
                    <a:pt x="13" y="20"/>
                  </a:moveTo>
                  <a:cubicBezTo>
                    <a:pt x="13" y="20"/>
                    <a:pt x="19" y="32"/>
                    <a:pt x="26" y="36"/>
                  </a:cubicBezTo>
                  <a:cubicBezTo>
                    <a:pt x="32" y="40"/>
                    <a:pt x="45" y="45"/>
                    <a:pt x="57" y="39"/>
                  </a:cubicBezTo>
                  <a:cubicBezTo>
                    <a:pt x="69" y="34"/>
                    <a:pt x="100" y="7"/>
                    <a:pt x="140" y="4"/>
                  </a:cubicBezTo>
                  <a:cubicBezTo>
                    <a:pt x="180" y="0"/>
                    <a:pt x="221" y="29"/>
                    <a:pt x="234" y="56"/>
                  </a:cubicBezTo>
                  <a:cubicBezTo>
                    <a:pt x="247" y="82"/>
                    <a:pt x="246" y="138"/>
                    <a:pt x="246" y="149"/>
                  </a:cubicBezTo>
                  <a:cubicBezTo>
                    <a:pt x="219" y="122"/>
                    <a:pt x="219" y="122"/>
                    <a:pt x="219" y="122"/>
                  </a:cubicBezTo>
                  <a:cubicBezTo>
                    <a:pt x="211" y="112"/>
                    <a:pt x="211" y="112"/>
                    <a:pt x="211" y="112"/>
                  </a:cubicBezTo>
                  <a:cubicBezTo>
                    <a:pt x="202" y="104"/>
                    <a:pt x="202" y="104"/>
                    <a:pt x="202" y="104"/>
                  </a:cubicBezTo>
                  <a:cubicBezTo>
                    <a:pt x="202" y="104"/>
                    <a:pt x="189" y="96"/>
                    <a:pt x="186" y="95"/>
                  </a:cubicBezTo>
                  <a:cubicBezTo>
                    <a:pt x="183" y="93"/>
                    <a:pt x="157" y="80"/>
                    <a:pt x="155" y="80"/>
                  </a:cubicBezTo>
                  <a:cubicBezTo>
                    <a:pt x="154" y="79"/>
                    <a:pt x="133" y="72"/>
                    <a:pt x="133" y="72"/>
                  </a:cubicBezTo>
                  <a:cubicBezTo>
                    <a:pt x="105" y="74"/>
                    <a:pt x="105" y="74"/>
                    <a:pt x="105" y="74"/>
                  </a:cubicBezTo>
                  <a:cubicBezTo>
                    <a:pt x="83" y="90"/>
                    <a:pt x="83" y="90"/>
                    <a:pt x="83" y="90"/>
                  </a:cubicBezTo>
                  <a:cubicBezTo>
                    <a:pt x="64" y="99"/>
                    <a:pt x="64" y="99"/>
                    <a:pt x="64" y="99"/>
                  </a:cubicBezTo>
                  <a:cubicBezTo>
                    <a:pt x="30" y="102"/>
                    <a:pt x="30" y="102"/>
                    <a:pt x="30" y="102"/>
                  </a:cubicBezTo>
                  <a:cubicBezTo>
                    <a:pt x="7" y="89"/>
                    <a:pt x="7" y="89"/>
                    <a:pt x="7" y="89"/>
                  </a:cubicBezTo>
                  <a:cubicBezTo>
                    <a:pt x="2" y="70"/>
                    <a:pt x="2" y="70"/>
                    <a:pt x="2" y="70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4" y="21"/>
                    <a:pt x="4" y="21"/>
                    <a:pt x="4" y="21"/>
                  </a:cubicBezTo>
                  <a:lnTo>
                    <a:pt x="13" y="20"/>
                  </a:lnTo>
                  <a:close/>
                </a:path>
              </a:pathLst>
            </a:custGeom>
            <a:gradFill>
              <a:gsLst>
                <a:gs pos="39000">
                  <a:schemeClr val="accent3">
                    <a:lumMod val="95000"/>
                  </a:schemeClr>
                </a:gs>
                <a:gs pos="70000">
                  <a:schemeClr val="accent3">
                    <a:lumMod val="75000"/>
                  </a:schemeClr>
                </a:gs>
                <a:gs pos="19000">
                  <a:schemeClr val="accent3">
                    <a:lumMod val="85000"/>
                  </a:schemeClr>
                </a:gs>
              </a:gsLst>
              <a:lin ang="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3" name="Freeform 8"/>
            <p:cNvSpPr>
              <a:spLocks/>
            </p:cNvSpPr>
            <p:nvPr/>
          </p:nvSpPr>
          <p:spPr bwMode="auto">
            <a:xfrm>
              <a:off x="3158570" y="4268032"/>
              <a:ext cx="516645" cy="141084"/>
            </a:xfrm>
            <a:custGeom>
              <a:avLst/>
              <a:gdLst/>
              <a:ahLst/>
              <a:cxnLst>
                <a:cxn ang="0">
                  <a:pos x="0" y="74"/>
                </a:cxn>
                <a:cxn ang="0">
                  <a:pos x="2" y="25"/>
                </a:cxn>
                <a:cxn ang="0">
                  <a:pos x="256" y="2"/>
                </a:cxn>
                <a:cxn ang="0">
                  <a:pos x="293" y="9"/>
                </a:cxn>
                <a:cxn ang="0">
                  <a:pos x="308" y="42"/>
                </a:cxn>
                <a:cxn ang="0">
                  <a:pos x="306" y="85"/>
                </a:cxn>
                <a:cxn ang="0">
                  <a:pos x="284" y="83"/>
                </a:cxn>
                <a:cxn ang="0">
                  <a:pos x="283" y="71"/>
                </a:cxn>
                <a:cxn ang="0">
                  <a:pos x="277" y="64"/>
                </a:cxn>
                <a:cxn ang="0">
                  <a:pos x="260" y="61"/>
                </a:cxn>
                <a:cxn ang="0">
                  <a:pos x="247" y="61"/>
                </a:cxn>
                <a:cxn ang="0">
                  <a:pos x="171" y="68"/>
                </a:cxn>
                <a:cxn ang="0">
                  <a:pos x="6" y="78"/>
                </a:cxn>
                <a:cxn ang="0">
                  <a:pos x="0" y="74"/>
                </a:cxn>
              </a:cxnLst>
              <a:rect l="0" t="0" r="r" b="b"/>
              <a:pathLst>
                <a:path w="308" h="85">
                  <a:moveTo>
                    <a:pt x="0" y="74"/>
                  </a:moveTo>
                  <a:cubicBezTo>
                    <a:pt x="2" y="25"/>
                    <a:pt x="2" y="25"/>
                    <a:pt x="2" y="25"/>
                  </a:cubicBezTo>
                  <a:cubicBezTo>
                    <a:pt x="256" y="2"/>
                    <a:pt x="256" y="2"/>
                    <a:pt x="256" y="2"/>
                  </a:cubicBezTo>
                  <a:cubicBezTo>
                    <a:pt x="256" y="2"/>
                    <a:pt x="280" y="0"/>
                    <a:pt x="293" y="9"/>
                  </a:cubicBezTo>
                  <a:cubicBezTo>
                    <a:pt x="305" y="18"/>
                    <a:pt x="308" y="32"/>
                    <a:pt x="308" y="42"/>
                  </a:cubicBezTo>
                  <a:cubicBezTo>
                    <a:pt x="308" y="52"/>
                    <a:pt x="306" y="85"/>
                    <a:pt x="306" y="85"/>
                  </a:cubicBezTo>
                  <a:cubicBezTo>
                    <a:pt x="284" y="83"/>
                    <a:pt x="284" y="83"/>
                    <a:pt x="284" y="83"/>
                  </a:cubicBezTo>
                  <a:cubicBezTo>
                    <a:pt x="283" y="71"/>
                    <a:pt x="283" y="71"/>
                    <a:pt x="283" y="71"/>
                  </a:cubicBezTo>
                  <a:cubicBezTo>
                    <a:pt x="283" y="71"/>
                    <a:pt x="277" y="64"/>
                    <a:pt x="277" y="64"/>
                  </a:cubicBezTo>
                  <a:cubicBezTo>
                    <a:pt x="276" y="64"/>
                    <a:pt x="260" y="61"/>
                    <a:pt x="260" y="61"/>
                  </a:cubicBezTo>
                  <a:cubicBezTo>
                    <a:pt x="247" y="61"/>
                    <a:pt x="247" y="61"/>
                    <a:pt x="247" y="61"/>
                  </a:cubicBezTo>
                  <a:cubicBezTo>
                    <a:pt x="171" y="68"/>
                    <a:pt x="171" y="68"/>
                    <a:pt x="171" y="68"/>
                  </a:cubicBezTo>
                  <a:cubicBezTo>
                    <a:pt x="6" y="78"/>
                    <a:pt x="6" y="78"/>
                    <a:pt x="6" y="78"/>
                  </a:cubicBezTo>
                  <a:lnTo>
                    <a:pt x="0" y="74"/>
                  </a:lnTo>
                  <a:close/>
                </a:path>
              </a:pathLst>
            </a:custGeom>
            <a:gradFill>
              <a:gsLst>
                <a:gs pos="88000">
                  <a:schemeClr val="accent3">
                    <a:lumMod val="95000"/>
                  </a:schemeClr>
                </a:gs>
                <a:gs pos="100000">
                  <a:schemeClr val="accent3">
                    <a:lumMod val="75000"/>
                  </a:schemeClr>
                </a:gs>
                <a:gs pos="1000">
                  <a:srgbClr val="A7A7A7"/>
                </a:gs>
              </a:gsLst>
              <a:lin ang="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4" name="Freeform 9"/>
            <p:cNvSpPr>
              <a:spLocks/>
            </p:cNvSpPr>
            <p:nvPr/>
          </p:nvSpPr>
          <p:spPr bwMode="auto">
            <a:xfrm>
              <a:off x="3856038" y="4272006"/>
              <a:ext cx="516645" cy="143071"/>
            </a:xfrm>
            <a:custGeom>
              <a:avLst/>
              <a:gdLst/>
              <a:ahLst/>
              <a:cxnLst>
                <a:cxn ang="0">
                  <a:pos x="309" y="74"/>
                </a:cxn>
                <a:cxn ang="0">
                  <a:pos x="307" y="25"/>
                </a:cxn>
                <a:cxn ang="0">
                  <a:pos x="53" y="2"/>
                </a:cxn>
                <a:cxn ang="0">
                  <a:pos x="16" y="9"/>
                </a:cxn>
                <a:cxn ang="0">
                  <a:pos x="1" y="42"/>
                </a:cxn>
                <a:cxn ang="0">
                  <a:pos x="3" y="85"/>
                </a:cxn>
                <a:cxn ang="0">
                  <a:pos x="25" y="83"/>
                </a:cxn>
                <a:cxn ang="0">
                  <a:pos x="26" y="71"/>
                </a:cxn>
                <a:cxn ang="0">
                  <a:pos x="32" y="64"/>
                </a:cxn>
                <a:cxn ang="0">
                  <a:pos x="49" y="61"/>
                </a:cxn>
                <a:cxn ang="0">
                  <a:pos x="62" y="61"/>
                </a:cxn>
                <a:cxn ang="0">
                  <a:pos x="138" y="68"/>
                </a:cxn>
                <a:cxn ang="0">
                  <a:pos x="303" y="78"/>
                </a:cxn>
                <a:cxn ang="0">
                  <a:pos x="309" y="74"/>
                </a:cxn>
              </a:cxnLst>
              <a:rect l="0" t="0" r="r" b="b"/>
              <a:pathLst>
                <a:path w="309" h="85">
                  <a:moveTo>
                    <a:pt x="309" y="74"/>
                  </a:moveTo>
                  <a:cubicBezTo>
                    <a:pt x="307" y="25"/>
                    <a:pt x="307" y="25"/>
                    <a:pt x="307" y="25"/>
                  </a:cubicBezTo>
                  <a:cubicBezTo>
                    <a:pt x="53" y="2"/>
                    <a:pt x="53" y="2"/>
                    <a:pt x="53" y="2"/>
                  </a:cubicBezTo>
                  <a:cubicBezTo>
                    <a:pt x="53" y="2"/>
                    <a:pt x="29" y="0"/>
                    <a:pt x="16" y="9"/>
                  </a:cubicBezTo>
                  <a:cubicBezTo>
                    <a:pt x="3" y="18"/>
                    <a:pt x="0" y="33"/>
                    <a:pt x="1" y="42"/>
                  </a:cubicBezTo>
                  <a:cubicBezTo>
                    <a:pt x="1" y="52"/>
                    <a:pt x="3" y="85"/>
                    <a:pt x="3" y="85"/>
                  </a:cubicBezTo>
                  <a:cubicBezTo>
                    <a:pt x="25" y="83"/>
                    <a:pt x="25" y="83"/>
                    <a:pt x="25" y="83"/>
                  </a:cubicBezTo>
                  <a:cubicBezTo>
                    <a:pt x="26" y="71"/>
                    <a:pt x="26" y="71"/>
                    <a:pt x="26" y="71"/>
                  </a:cubicBezTo>
                  <a:cubicBezTo>
                    <a:pt x="26" y="71"/>
                    <a:pt x="31" y="64"/>
                    <a:pt x="32" y="64"/>
                  </a:cubicBezTo>
                  <a:cubicBezTo>
                    <a:pt x="32" y="64"/>
                    <a:pt x="49" y="61"/>
                    <a:pt x="49" y="61"/>
                  </a:cubicBezTo>
                  <a:cubicBezTo>
                    <a:pt x="62" y="61"/>
                    <a:pt x="62" y="61"/>
                    <a:pt x="62" y="61"/>
                  </a:cubicBezTo>
                  <a:cubicBezTo>
                    <a:pt x="138" y="68"/>
                    <a:pt x="138" y="68"/>
                    <a:pt x="138" y="68"/>
                  </a:cubicBezTo>
                  <a:cubicBezTo>
                    <a:pt x="303" y="78"/>
                    <a:pt x="303" y="78"/>
                    <a:pt x="303" y="78"/>
                  </a:cubicBezTo>
                  <a:lnTo>
                    <a:pt x="309" y="74"/>
                  </a:lnTo>
                  <a:close/>
                </a:path>
              </a:pathLst>
            </a:custGeom>
            <a:gradFill>
              <a:gsLst>
                <a:gs pos="12000">
                  <a:schemeClr val="accent3">
                    <a:lumMod val="95000"/>
                  </a:schemeClr>
                </a:gs>
                <a:gs pos="49000">
                  <a:schemeClr val="accent3">
                    <a:lumMod val="75000"/>
                  </a:schemeClr>
                </a:gs>
                <a:gs pos="1000">
                  <a:srgbClr val="A7A7A7"/>
                </a:gs>
              </a:gsLst>
              <a:lin ang="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" name="Freeform 10"/>
            <p:cNvSpPr>
              <a:spLocks/>
            </p:cNvSpPr>
            <p:nvPr/>
          </p:nvSpPr>
          <p:spPr bwMode="auto">
            <a:xfrm>
              <a:off x="3856038" y="5358950"/>
              <a:ext cx="81471" cy="216595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29" y="25"/>
                </a:cxn>
                <a:cxn ang="0">
                  <a:pos x="11" y="57"/>
                </a:cxn>
                <a:cxn ang="0">
                  <a:pos x="0" y="79"/>
                </a:cxn>
                <a:cxn ang="0">
                  <a:pos x="2" y="129"/>
                </a:cxn>
                <a:cxn ang="0">
                  <a:pos x="20" y="113"/>
                </a:cxn>
                <a:cxn ang="0">
                  <a:pos x="26" y="106"/>
                </a:cxn>
                <a:cxn ang="0">
                  <a:pos x="32" y="88"/>
                </a:cxn>
                <a:cxn ang="0">
                  <a:pos x="41" y="74"/>
                </a:cxn>
                <a:cxn ang="0">
                  <a:pos x="46" y="56"/>
                </a:cxn>
                <a:cxn ang="0">
                  <a:pos x="49" y="23"/>
                </a:cxn>
                <a:cxn ang="0">
                  <a:pos x="45" y="10"/>
                </a:cxn>
                <a:cxn ang="0">
                  <a:pos x="42" y="0"/>
                </a:cxn>
                <a:cxn ang="0">
                  <a:pos x="36" y="0"/>
                </a:cxn>
              </a:cxnLst>
              <a:rect l="0" t="0" r="r" b="b"/>
              <a:pathLst>
                <a:path w="49" h="129">
                  <a:moveTo>
                    <a:pt x="36" y="0"/>
                  </a:moveTo>
                  <a:cubicBezTo>
                    <a:pt x="36" y="0"/>
                    <a:pt x="32" y="17"/>
                    <a:pt x="29" y="25"/>
                  </a:cubicBezTo>
                  <a:cubicBezTo>
                    <a:pt x="26" y="32"/>
                    <a:pt x="16" y="51"/>
                    <a:pt x="11" y="57"/>
                  </a:cubicBezTo>
                  <a:cubicBezTo>
                    <a:pt x="6" y="63"/>
                    <a:pt x="0" y="72"/>
                    <a:pt x="0" y="79"/>
                  </a:cubicBezTo>
                  <a:cubicBezTo>
                    <a:pt x="0" y="85"/>
                    <a:pt x="2" y="129"/>
                    <a:pt x="2" y="129"/>
                  </a:cubicBezTo>
                  <a:cubicBezTo>
                    <a:pt x="20" y="113"/>
                    <a:pt x="20" y="113"/>
                    <a:pt x="20" y="113"/>
                  </a:cubicBezTo>
                  <a:cubicBezTo>
                    <a:pt x="26" y="106"/>
                    <a:pt x="26" y="106"/>
                    <a:pt x="26" y="106"/>
                  </a:cubicBezTo>
                  <a:cubicBezTo>
                    <a:pt x="32" y="88"/>
                    <a:pt x="32" y="88"/>
                    <a:pt x="32" y="88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6" y="56"/>
                    <a:pt x="46" y="56"/>
                    <a:pt x="46" y="56"/>
                  </a:cubicBezTo>
                  <a:cubicBezTo>
                    <a:pt x="49" y="23"/>
                    <a:pt x="49" y="23"/>
                    <a:pt x="49" y="23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2" y="0"/>
                    <a:pt x="42" y="0"/>
                    <a:pt x="42" y="0"/>
                  </a:cubicBezTo>
                  <a:lnTo>
                    <a:pt x="36" y="0"/>
                  </a:lnTo>
                  <a:close/>
                </a:path>
              </a:pathLst>
            </a:custGeom>
            <a:gradFill>
              <a:gsLst>
                <a:gs pos="49000">
                  <a:schemeClr val="accent3">
                    <a:lumMod val="95000"/>
                  </a:schemeClr>
                </a:gs>
                <a:gs pos="14000">
                  <a:srgbClr val="B6B6B6"/>
                </a:gs>
                <a:gs pos="79000">
                  <a:srgbClr val="B8B8B8"/>
                </a:gs>
              </a:gsLst>
              <a:lin ang="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6" name="Freeform 11"/>
            <p:cNvSpPr>
              <a:spLocks/>
            </p:cNvSpPr>
            <p:nvPr/>
          </p:nvSpPr>
          <p:spPr bwMode="auto">
            <a:xfrm>
              <a:off x="3598926" y="5358950"/>
              <a:ext cx="83458" cy="216595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20" y="25"/>
                </a:cxn>
                <a:cxn ang="0">
                  <a:pos x="38" y="57"/>
                </a:cxn>
                <a:cxn ang="0">
                  <a:pos x="49" y="79"/>
                </a:cxn>
                <a:cxn ang="0">
                  <a:pos x="47" y="129"/>
                </a:cxn>
                <a:cxn ang="0">
                  <a:pos x="29" y="113"/>
                </a:cxn>
                <a:cxn ang="0">
                  <a:pos x="23" y="106"/>
                </a:cxn>
                <a:cxn ang="0">
                  <a:pos x="16" y="88"/>
                </a:cxn>
                <a:cxn ang="0">
                  <a:pos x="8" y="74"/>
                </a:cxn>
                <a:cxn ang="0">
                  <a:pos x="3" y="56"/>
                </a:cxn>
                <a:cxn ang="0">
                  <a:pos x="0" y="23"/>
                </a:cxn>
                <a:cxn ang="0">
                  <a:pos x="4" y="10"/>
                </a:cxn>
                <a:cxn ang="0">
                  <a:pos x="7" y="0"/>
                </a:cxn>
                <a:cxn ang="0">
                  <a:pos x="13" y="0"/>
                </a:cxn>
              </a:cxnLst>
              <a:rect l="0" t="0" r="r" b="b"/>
              <a:pathLst>
                <a:path w="49" h="129">
                  <a:moveTo>
                    <a:pt x="13" y="0"/>
                  </a:moveTo>
                  <a:cubicBezTo>
                    <a:pt x="13" y="0"/>
                    <a:pt x="17" y="17"/>
                    <a:pt x="20" y="25"/>
                  </a:cubicBezTo>
                  <a:cubicBezTo>
                    <a:pt x="23" y="32"/>
                    <a:pt x="33" y="51"/>
                    <a:pt x="38" y="57"/>
                  </a:cubicBezTo>
                  <a:cubicBezTo>
                    <a:pt x="43" y="63"/>
                    <a:pt x="49" y="72"/>
                    <a:pt x="49" y="79"/>
                  </a:cubicBezTo>
                  <a:cubicBezTo>
                    <a:pt x="49" y="85"/>
                    <a:pt x="47" y="129"/>
                    <a:pt x="47" y="129"/>
                  </a:cubicBezTo>
                  <a:cubicBezTo>
                    <a:pt x="29" y="113"/>
                    <a:pt x="29" y="113"/>
                    <a:pt x="29" y="113"/>
                  </a:cubicBezTo>
                  <a:cubicBezTo>
                    <a:pt x="23" y="106"/>
                    <a:pt x="23" y="106"/>
                    <a:pt x="23" y="106"/>
                  </a:cubicBezTo>
                  <a:cubicBezTo>
                    <a:pt x="16" y="88"/>
                    <a:pt x="16" y="88"/>
                    <a:pt x="16" y="88"/>
                  </a:cubicBezTo>
                  <a:cubicBezTo>
                    <a:pt x="8" y="74"/>
                    <a:pt x="8" y="74"/>
                    <a:pt x="8" y="74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7" y="0"/>
                    <a:pt x="7" y="0"/>
                    <a:pt x="7" y="0"/>
                  </a:cubicBezTo>
                  <a:lnTo>
                    <a:pt x="13" y="0"/>
                  </a:lnTo>
                  <a:close/>
                </a:path>
              </a:pathLst>
            </a:custGeom>
            <a:gradFill>
              <a:gsLst>
                <a:gs pos="49000">
                  <a:schemeClr val="accent3">
                    <a:lumMod val="95000"/>
                  </a:schemeClr>
                </a:gs>
                <a:gs pos="14000">
                  <a:srgbClr val="B6B6B6"/>
                </a:gs>
                <a:gs pos="79000">
                  <a:srgbClr val="B8B8B8"/>
                </a:gs>
              </a:gsLst>
              <a:lin ang="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7" name="Freeform 12"/>
            <p:cNvSpPr>
              <a:spLocks/>
            </p:cNvSpPr>
            <p:nvPr/>
          </p:nvSpPr>
          <p:spPr bwMode="auto">
            <a:xfrm>
              <a:off x="3583807" y="4498535"/>
              <a:ext cx="357676" cy="276207"/>
            </a:xfrm>
            <a:custGeom>
              <a:avLst/>
              <a:gdLst/>
              <a:ahLst/>
              <a:cxnLst>
                <a:cxn ang="0">
                  <a:pos x="18" y="23"/>
                </a:cxn>
                <a:cxn ang="0">
                  <a:pos x="109" y="100"/>
                </a:cxn>
                <a:cxn ang="0">
                  <a:pos x="214" y="0"/>
                </a:cxn>
                <a:cxn ang="0">
                  <a:pos x="214" y="65"/>
                </a:cxn>
                <a:cxn ang="0">
                  <a:pos x="208" y="92"/>
                </a:cxn>
                <a:cxn ang="0">
                  <a:pos x="190" y="129"/>
                </a:cxn>
                <a:cxn ang="0">
                  <a:pos x="173" y="151"/>
                </a:cxn>
                <a:cxn ang="0">
                  <a:pos x="159" y="159"/>
                </a:cxn>
                <a:cxn ang="0">
                  <a:pos x="117" y="165"/>
                </a:cxn>
                <a:cxn ang="0">
                  <a:pos x="86" y="165"/>
                </a:cxn>
                <a:cxn ang="0">
                  <a:pos x="54" y="158"/>
                </a:cxn>
                <a:cxn ang="0">
                  <a:pos x="38" y="149"/>
                </a:cxn>
                <a:cxn ang="0">
                  <a:pos x="21" y="126"/>
                </a:cxn>
                <a:cxn ang="0">
                  <a:pos x="7" y="99"/>
                </a:cxn>
                <a:cxn ang="0">
                  <a:pos x="0" y="79"/>
                </a:cxn>
                <a:cxn ang="0">
                  <a:pos x="1" y="52"/>
                </a:cxn>
                <a:cxn ang="0">
                  <a:pos x="5" y="27"/>
                </a:cxn>
                <a:cxn ang="0">
                  <a:pos x="10" y="16"/>
                </a:cxn>
                <a:cxn ang="0">
                  <a:pos x="18" y="23"/>
                </a:cxn>
              </a:cxnLst>
              <a:rect l="0" t="0" r="r" b="b"/>
              <a:pathLst>
                <a:path w="214" h="166">
                  <a:moveTo>
                    <a:pt x="18" y="23"/>
                  </a:moveTo>
                  <a:cubicBezTo>
                    <a:pt x="18" y="23"/>
                    <a:pt x="39" y="100"/>
                    <a:pt x="109" y="100"/>
                  </a:cubicBezTo>
                  <a:cubicBezTo>
                    <a:pt x="180" y="100"/>
                    <a:pt x="210" y="22"/>
                    <a:pt x="214" y="0"/>
                  </a:cubicBezTo>
                  <a:cubicBezTo>
                    <a:pt x="214" y="65"/>
                    <a:pt x="214" y="65"/>
                    <a:pt x="214" y="65"/>
                  </a:cubicBezTo>
                  <a:cubicBezTo>
                    <a:pt x="214" y="65"/>
                    <a:pt x="209" y="91"/>
                    <a:pt x="208" y="92"/>
                  </a:cubicBezTo>
                  <a:cubicBezTo>
                    <a:pt x="208" y="94"/>
                    <a:pt x="191" y="128"/>
                    <a:pt x="190" y="129"/>
                  </a:cubicBezTo>
                  <a:cubicBezTo>
                    <a:pt x="188" y="130"/>
                    <a:pt x="175" y="150"/>
                    <a:pt x="173" y="151"/>
                  </a:cubicBezTo>
                  <a:cubicBezTo>
                    <a:pt x="171" y="152"/>
                    <a:pt x="161" y="159"/>
                    <a:pt x="159" y="159"/>
                  </a:cubicBezTo>
                  <a:cubicBezTo>
                    <a:pt x="157" y="159"/>
                    <a:pt x="117" y="165"/>
                    <a:pt x="117" y="165"/>
                  </a:cubicBezTo>
                  <a:cubicBezTo>
                    <a:pt x="117" y="165"/>
                    <a:pt x="92" y="166"/>
                    <a:pt x="86" y="165"/>
                  </a:cubicBezTo>
                  <a:cubicBezTo>
                    <a:pt x="80" y="163"/>
                    <a:pt x="54" y="158"/>
                    <a:pt x="54" y="158"/>
                  </a:cubicBezTo>
                  <a:cubicBezTo>
                    <a:pt x="54" y="158"/>
                    <a:pt x="39" y="154"/>
                    <a:pt x="38" y="149"/>
                  </a:cubicBezTo>
                  <a:cubicBezTo>
                    <a:pt x="36" y="145"/>
                    <a:pt x="25" y="134"/>
                    <a:pt x="21" y="126"/>
                  </a:cubicBezTo>
                  <a:cubicBezTo>
                    <a:pt x="17" y="117"/>
                    <a:pt x="9" y="105"/>
                    <a:pt x="7" y="99"/>
                  </a:cubicBezTo>
                  <a:cubicBezTo>
                    <a:pt x="5" y="93"/>
                    <a:pt x="0" y="86"/>
                    <a:pt x="0" y="79"/>
                  </a:cubicBezTo>
                  <a:cubicBezTo>
                    <a:pt x="0" y="72"/>
                    <a:pt x="0" y="56"/>
                    <a:pt x="1" y="52"/>
                  </a:cubicBezTo>
                  <a:cubicBezTo>
                    <a:pt x="1" y="49"/>
                    <a:pt x="5" y="27"/>
                    <a:pt x="5" y="27"/>
                  </a:cubicBezTo>
                  <a:cubicBezTo>
                    <a:pt x="10" y="16"/>
                    <a:pt x="10" y="16"/>
                    <a:pt x="10" y="16"/>
                  </a:cubicBezTo>
                  <a:lnTo>
                    <a:pt x="18" y="23"/>
                  </a:lnTo>
                  <a:close/>
                </a:path>
              </a:pathLst>
            </a:custGeom>
            <a:gradFill>
              <a:gsLst>
                <a:gs pos="49000">
                  <a:schemeClr val="accent3">
                    <a:lumMod val="95000"/>
                  </a:schemeClr>
                </a:gs>
                <a:gs pos="14000">
                  <a:srgbClr val="B6B6B6"/>
                </a:gs>
                <a:gs pos="79000">
                  <a:srgbClr val="B8B8B8"/>
                </a:gs>
              </a:gsLst>
              <a:lin ang="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7" name="Freeform 14"/>
            <p:cNvSpPr>
              <a:spLocks/>
            </p:cNvSpPr>
            <p:nvPr/>
          </p:nvSpPr>
          <p:spPr bwMode="auto">
            <a:xfrm>
              <a:off x="4325333" y="1909935"/>
              <a:ext cx="41945" cy="502322"/>
            </a:xfrm>
            <a:custGeom>
              <a:avLst/>
              <a:gdLst/>
              <a:ahLst/>
              <a:cxnLst>
                <a:cxn ang="0">
                  <a:pos x="0" y="254"/>
                </a:cxn>
                <a:cxn ang="0">
                  <a:pos x="0" y="212"/>
                </a:cxn>
                <a:cxn ang="0">
                  <a:pos x="18" y="27"/>
                </a:cxn>
                <a:cxn ang="0">
                  <a:pos x="20" y="0"/>
                </a:cxn>
                <a:cxn ang="0">
                  <a:pos x="21" y="41"/>
                </a:cxn>
                <a:cxn ang="0">
                  <a:pos x="2" y="251"/>
                </a:cxn>
                <a:cxn ang="0">
                  <a:pos x="0" y="254"/>
                </a:cxn>
              </a:cxnLst>
              <a:rect l="0" t="0" r="r" b="b"/>
              <a:pathLst>
                <a:path w="21" h="254">
                  <a:moveTo>
                    <a:pt x="0" y="254"/>
                  </a:moveTo>
                  <a:lnTo>
                    <a:pt x="0" y="212"/>
                  </a:lnTo>
                  <a:lnTo>
                    <a:pt x="18" y="27"/>
                  </a:lnTo>
                  <a:lnTo>
                    <a:pt x="20" y="0"/>
                  </a:lnTo>
                  <a:lnTo>
                    <a:pt x="21" y="41"/>
                  </a:lnTo>
                  <a:lnTo>
                    <a:pt x="2" y="251"/>
                  </a:lnTo>
                  <a:lnTo>
                    <a:pt x="0" y="254"/>
                  </a:lnTo>
                  <a:close/>
                </a:path>
              </a:pathLst>
            </a:custGeom>
            <a:gradFill>
              <a:gsLst>
                <a:gs pos="12000">
                  <a:schemeClr val="accent3">
                    <a:lumMod val="95000"/>
                  </a:schemeClr>
                </a:gs>
                <a:gs pos="49000">
                  <a:schemeClr val="accent3">
                    <a:lumMod val="75000"/>
                  </a:schemeClr>
                </a:gs>
              </a:gsLst>
              <a:lin ang="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8" name="Freeform 14"/>
            <p:cNvSpPr>
              <a:spLocks/>
            </p:cNvSpPr>
            <p:nvPr/>
          </p:nvSpPr>
          <p:spPr bwMode="auto">
            <a:xfrm>
              <a:off x="3112057" y="3109159"/>
              <a:ext cx="41945" cy="502322"/>
            </a:xfrm>
            <a:custGeom>
              <a:avLst/>
              <a:gdLst/>
              <a:ahLst/>
              <a:cxnLst>
                <a:cxn ang="0">
                  <a:pos x="0" y="254"/>
                </a:cxn>
                <a:cxn ang="0">
                  <a:pos x="0" y="212"/>
                </a:cxn>
                <a:cxn ang="0">
                  <a:pos x="18" y="27"/>
                </a:cxn>
                <a:cxn ang="0">
                  <a:pos x="20" y="0"/>
                </a:cxn>
                <a:cxn ang="0">
                  <a:pos x="21" y="41"/>
                </a:cxn>
                <a:cxn ang="0">
                  <a:pos x="2" y="251"/>
                </a:cxn>
                <a:cxn ang="0">
                  <a:pos x="0" y="254"/>
                </a:cxn>
              </a:cxnLst>
              <a:rect l="0" t="0" r="r" b="b"/>
              <a:pathLst>
                <a:path w="21" h="254">
                  <a:moveTo>
                    <a:pt x="0" y="254"/>
                  </a:moveTo>
                  <a:lnTo>
                    <a:pt x="0" y="212"/>
                  </a:lnTo>
                  <a:lnTo>
                    <a:pt x="18" y="27"/>
                  </a:lnTo>
                  <a:lnTo>
                    <a:pt x="20" y="0"/>
                  </a:lnTo>
                  <a:lnTo>
                    <a:pt x="21" y="41"/>
                  </a:lnTo>
                  <a:lnTo>
                    <a:pt x="2" y="251"/>
                  </a:lnTo>
                  <a:lnTo>
                    <a:pt x="0" y="254"/>
                  </a:lnTo>
                  <a:close/>
                </a:path>
              </a:pathLst>
            </a:custGeom>
            <a:gradFill>
              <a:gsLst>
                <a:gs pos="12000">
                  <a:schemeClr val="accent3">
                    <a:lumMod val="95000"/>
                  </a:schemeClr>
                </a:gs>
                <a:gs pos="49000">
                  <a:schemeClr val="accent3">
                    <a:lumMod val="75000"/>
                  </a:schemeClr>
                </a:gs>
              </a:gsLst>
              <a:lin ang="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0" name="Freeform 16"/>
            <p:cNvSpPr>
              <a:spLocks/>
            </p:cNvSpPr>
            <p:nvPr/>
          </p:nvSpPr>
          <p:spPr bwMode="auto">
            <a:xfrm>
              <a:off x="3152004" y="3109159"/>
              <a:ext cx="531298" cy="142391"/>
            </a:xfrm>
            <a:custGeom>
              <a:avLst/>
              <a:gdLst/>
              <a:ahLst/>
              <a:cxnLst>
                <a:cxn ang="0">
                  <a:pos x="296" y="13"/>
                </a:cxn>
                <a:cxn ang="0">
                  <a:pos x="256" y="24"/>
                </a:cxn>
                <a:cxn ang="0">
                  <a:pos x="0" y="0"/>
                </a:cxn>
                <a:cxn ang="0">
                  <a:pos x="0" y="49"/>
                </a:cxn>
                <a:cxn ang="0">
                  <a:pos x="18" y="61"/>
                </a:cxn>
                <a:cxn ang="0">
                  <a:pos x="265" y="86"/>
                </a:cxn>
                <a:cxn ang="0">
                  <a:pos x="292" y="74"/>
                </a:cxn>
                <a:cxn ang="0">
                  <a:pos x="308" y="64"/>
                </a:cxn>
                <a:cxn ang="0">
                  <a:pos x="315" y="45"/>
                </a:cxn>
                <a:cxn ang="0">
                  <a:pos x="316" y="34"/>
                </a:cxn>
                <a:cxn ang="0">
                  <a:pos x="313" y="17"/>
                </a:cxn>
                <a:cxn ang="0">
                  <a:pos x="296" y="13"/>
                </a:cxn>
              </a:cxnLst>
              <a:rect l="0" t="0" r="r" b="b"/>
              <a:pathLst>
                <a:path w="316" h="86">
                  <a:moveTo>
                    <a:pt x="296" y="13"/>
                  </a:moveTo>
                  <a:cubicBezTo>
                    <a:pt x="296" y="13"/>
                    <a:pt x="284" y="26"/>
                    <a:pt x="256" y="24"/>
                  </a:cubicBezTo>
                  <a:cubicBezTo>
                    <a:pt x="228" y="22"/>
                    <a:pt x="0" y="0"/>
                    <a:pt x="0" y="0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265" y="86"/>
                    <a:pt x="265" y="86"/>
                    <a:pt x="265" y="86"/>
                  </a:cubicBezTo>
                  <a:cubicBezTo>
                    <a:pt x="292" y="74"/>
                    <a:pt x="292" y="74"/>
                    <a:pt x="292" y="74"/>
                  </a:cubicBezTo>
                  <a:cubicBezTo>
                    <a:pt x="308" y="64"/>
                    <a:pt x="308" y="64"/>
                    <a:pt x="308" y="64"/>
                  </a:cubicBezTo>
                  <a:cubicBezTo>
                    <a:pt x="315" y="45"/>
                    <a:pt x="315" y="45"/>
                    <a:pt x="315" y="45"/>
                  </a:cubicBezTo>
                  <a:cubicBezTo>
                    <a:pt x="316" y="34"/>
                    <a:pt x="316" y="34"/>
                    <a:pt x="316" y="34"/>
                  </a:cubicBezTo>
                  <a:cubicBezTo>
                    <a:pt x="313" y="17"/>
                    <a:pt x="313" y="17"/>
                    <a:pt x="313" y="17"/>
                  </a:cubicBezTo>
                  <a:lnTo>
                    <a:pt x="296" y="13"/>
                  </a:lnTo>
                  <a:close/>
                </a:path>
              </a:pathLst>
            </a:custGeom>
            <a:gradFill>
              <a:gsLst>
                <a:gs pos="12000">
                  <a:schemeClr val="accent3">
                    <a:lumMod val="95000"/>
                  </a:schemeClr>
                </a:gs>
                <a:gs pos="49000">
                  <a:schemeClr val="accent3">
                    <a:lumMod val="75000"/>
                  </a:schemeClr>
                </a:gs>
                <a:gs pos="1000">
                  <a:srgbClr val="A7A7A7"/>
                </a:gs>
              </a:gsLst>
              <a:lin ang="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1" name="Freeform 17"/>
            <p:cNvSpPr>
              <a:spLocks/>
            </p:cNvSpPr>
            <p:nvPr/>
          </p:nvSpPr>
          <p:spPr bwMode="auto">
            <a:xfrm>
              <a:off x="3841093" y="3109159"/>
              <a:ext cx="531298" cy="142391"/>
            </a:xfrm>
            <a:custGeom>
              <a:avLst/>
              <a:gdLst/>
              <a:ahLst/>
              <a:cxnLst>
                <a:cxn ang="0">
                  <a:pos x="19" y="13"/>
                </a:cxn>
                <a:cxn ang="0">
                  <a:pos x="59" y="24"/>
                </a:cxn>
                <a:cxn ang="0">
                  <a:pos x="315" y="0"/>
                </a:cxn>
                <a:cxn ang="0">
                  <a:pos x="315" y="49"/>
                </a:cxn>
                <a:cxn ang="0">
                  <a:pos x="297" y="61"/>
                </a:cxn>
                <a:cxn ang="0">
                  <a:pos x="50" y="86"/>
                </a:cxn>
                <a:cxn ang="0">
                  <a:pos x="23" y="74"/>
                </a:cxn>
                <a:cxn ang="0">
                  <a:pos x="8" y="64"/>
                </a:cxn>
                <a:cxn ang="0">
                  <a:pos x="0" y="45"/>
                </a:cxn>
                <a:cxn ang="0">
                  <a:pos x="0" y="34"/>
                </a:cxn>
                <a:cxn ang="0">
                  <a:pos x="2" y="17"/>
                </a:cxn>
                <a:cxn ang="0">
                  <a:pos x="19" y="13"/>
                </a:cxn>
              </a:cxnLst>
              <a:rect l="0" t="0" r="r" b="b"/>
              <a:pathLst>
                <a:path w="315" h="86">
                  <a:moveTo>
                    <a:pt x="19" y="13"/>
                  </a:moveTo>
                  <a:cubicBezTo>
                    <a:pt x="19" y="13"/>
                    <a:pt x="31" y="26"/>
                    <a:pt x="59" y="24"/>
                  </a:cubicBezTo>
                  <a:cubicBezTo>
                    <a:pt x="87" y="22"/>
                    <a:pt x="315" y="0"/>
                    <a:pt x="315" y="0"/>
                  </a:cubicBezTo>
                  <a:cubicBezTo>
                    <a:pt x="315" y="49"/>
                    <a:pt x="315" y="49"/>
                    <a:pt x="315" y="49"/>
                  </a:cubicBezTo>
                  <a:cubicBezTo>
                    <a:pt x="297" y="61"/>
                    <a:pt x="297" y="61"/>
                    <a:pt x="297" y="61"/>
                  </a:cubicBezTo>
                  <a:cubicBezTo>
                    <a:pt x="50" y="86"/>
                    <a:pt x="50" y="86"/>
                    <a:pt x="50" y="86"/>
                  </a:cubicBezTo>
                  <a:cubicBezTo>
                    <a:pt x="23" y="74"/>
                    <a:pt x="23" y="74"/>
                    <a:pt x="23" y="74"/>
                  </a:cubicBezTo>
                  <a:cubicBezTo>
                    <a:pt x="8" y="64"/>
                    <a:pt x="8" y="64"/>
                    <a:pt x="8" y="64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2" y="17"/>
                    <a:pt x="2" y="17"/>
                    <a:pt x="2" y="17"/>
                  </a:cubicBezTo>
                  <a:lnTo>
                    <a:pt x="19" y="13"/>
                  </a:lnTo>
                  <a:close/>
                </a:path>
              </a:pathLst>
            </a:custGeom>
            <a:gradFill>
              <a:gsLst>
                <a:gs pos="88000">
                  <a:schemeClr val="accent3">
                    <a:lumMod val="95000"/>
                  </a:schemeClr>
                </a:gs>
                <a:gs pos="100000">
                  <a:schemeClr val="accent3">
                    <a:lumMod val="75000"/>
                  </a:schemeClr>
                </a:gs>
                <a:gs pos="1000">
                  <a:srgbClr val="A7A7A7"/>
                </a:gs>
              </a:gsLst>
              <a:lin ang="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2" name="Freeform 18"/>
            <p:cNvSpPr>
              <a:spLocks/>
            </p:cNvSpPr>
            <p:nvPr/>
          </p:nvSpPr>
          <p:spPr bwMode="auto">
            <a:xfrm>
              <a:off x="3603408" y="2769003"/>
              <a:ext cx="319579" cy="237319"/>
            </a:xfrm>
            <a:custGeom>
              <a:avLst/>
              <a:gdLst/>
              <a:ahLst/>
              <a:cxnLst>
                <a:cxn ang="0">
                  <a:pos x="0" y="88"/>
                </a:cxn>
                <a:cxn ang="0">
                  <a:pos x="94" y="0"/>
                </a:cxn>
                <a:cxn ang="0">
                  <a:pos x="189" y="84"/>
                </a:cxn>
                <a:cxn ang="0">
                  <a:pos x="190" y="143"/>
                </a:cxn>
                <a:cxn ang="0">
                  <a:pos x="152" y="95"/>
                </a:cxn>
                <a:cxn ang="0">
                  <a:pos x="143" y="79"/>
                </a:cxn>
                <a:cxn ang="0">
                  <a:pos x="114" y="69"/>
                </a:cxn>
                <a:cxn ang="0">
                  <a:pos x="85" y="70"/>
                </a:cxn>
                <a:cxn ang="0">
                  <a:pos x="65" y="74"/>
                </a:cxn>
                <a:cxn ang="0">
                  <a:pos x="44" y="91"/>
                </a:cxn>
                <a:cxn ang="0">
                  <a:pos x="33" y="103"/>
                </a:cxn>
                <a:cxn ang="0">
                  <a:pos x="25" y="119"/>
                </a:cxn>
                <a:cxn ang="0">
                  <a:pos x="16" y="135"/>
                </a:cxn>
                <a:cxn ang="0">
                  <a:pos x="10" y="138"/>
                </a:cxn>
                <a:cxn ang="0">
                  <a:pos x="3" y="139"/>
                </a:cxn>
                <a:cxn ang="0">
                  <a:pos x="0" y="141"/>
                </a:cxn>
                <a:cxn ang="0">
                  <a:pos x="0" y="88"/>
                </a:cxn>
              </a:cxnLst>
              <a:rect l="0" t="0" r="r" b="b"/>
              <a:pathLst>
                <a:path w="190" h="143">
                  <a:moveTo>
                    <a:pt x="0" y="88"/>
                  </a:moveTo>
                  <a:cubicBezTo>
                    <a:pt x="1" y="80"/>
                    <a:pt x="15" y="0"/>
                    <a:pt x="94" y="0"/>
                  </a:cubicBezTo>
                  <a:cubicBezTo>
                    <a:pt x="173" y="0"/>
                    <a:pt x="188" y="78"/>
                    <a:pt x="189" y="84"/>
                  </a:cubicBezTo>
                  <a:cubicBezTo>
                    <a:pt x="190" y="91"/>
                    <a:pt x="190" y="143"/>
                    <a:pt x="190" y="143"/>
                  </a:cubicBezTo>
                  <a:cubicBezTo>
                    <a:pt x="152" y="95"/>
                    <a:pt x="152" y="95"/>
                    <a:pt x="152" y="95"/>
                  </a:cubicBezTo>
                  <a:cubicBezTo>
                    <a:pt x="143" y="79"/>
                    <a:pt x="143" y="79"/>
                    <a:pt x="143" y="79"/>
                  </a:cubicBezTo>
                  <a:cubicBezTo>
                    <a:pt x="114" y="69"/>
                    <a:pt x="114" y="69"/>
                    <a:pt x="114" y="69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65" y="74"/>
                    <a:pt x="65" y="74"/>
                    <a:pt x="65" y="74"/>
                  </a:cubicBezTo>
                  <a:cubicBezTo>
                    <a:pt x="44" y="91"/>
                    <a:pt x="44" y="91"/>
                    <a:pt x="44" y="91"/>
                  </a:cubicBezTo>
                  <a:cubicBezTo>
                    <a:pt x="33" y="103"/>
                    <a:pt x="33" y="103"/>
                    <a:pt x="33" y="103"/>
                  </a:cubicBezTo>
                  <a:cubicBezTo>
                    <a:pt x="25" y="119"/>
                    <a:pt x="25" y="119"/>
                    <a:pt x="25" y="119"/>
                  </a:cubicBezTo>
                  <a:cubicBezTo>
                    <a:pt x="16" y="135"/>
                    <a:pt x="16" y="135"/>
                    <a:pt x="16" y="135"/>
                  </a:cubicBezTo>
                  <a:cubicBezTo>
                    <a:pt x="10" y="138"/>
                    <a:pt x="10" y="138"/>
                    <a:pt x="10" y="138"/>
                  </a:cubicBezTo>
                  <a:cubicBezTo>
                    <a:pt x="3" y="139"/>
                    <a:pt x="3" y="139"/>
                    <a:pt x="3" y="139"/>
                  </a:cubicBezTo>
                  <a:cubicBezTo>
                    <a:pt x="0" y="141"/>
                    <a:pt x="0" y="141"/>
                    <a:pt x="0" y="141"/>
                  </a:cubicBezTo>
                  <a:cubicBezTo>
                    <a:pt x="0" y="141"/>
                    <a:pt x="0" y="96"/>
                    <a:pt x="0" y="88"/>
                  </a:cubicBezTo>
                  <a:close/>
                </a:path>
              </a:pathLst>
            </a:custGeom>
            <a:gradFill>
              <a:gsLst>
                <a:gs pos="49000">
                  <a:schemeClr val="accent3">
                    <a:lumMod val="95000"/>
                  </a:schemeClr>
                </a:gs>
                <a:gs pos="14000">
                  <a:srgbClr val="B6B6B6"/>
                </a:gs>
                <a:gs pos="79000">
                  <a:srgbClr val="B8B8B8"/>
                </a:gs>
              </a:gsLst>
              <a:lin ang="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3" name="Freeform 19"/>
            <p:cNvSpPr>
              <a:spLocks/>
            </p:cNvSpPr>
            <p:nvPr/>
          </p:nvSpPr>
          <p:spPr bwMode="auto">
            <a:xfrm>
              <a:off x="3112057" y="3736074"/>
              <a:ext cx="419445" cy="235342"/>
            </a:xfrm>
            <a:custGeom>
              <a:avLst/>
              <a:gdLst/>
              <a:ahLst/>
              <a:cxnLst>
                <a:cxn ang="0">
                  <a:pos x="232" y="13"/>
                </a:cxn>
                <a:cxn ang="0">
                  <a:pos x="183" y="70"/>
                </a:cxn>
                <a:cxn ang="0">
                  <a:pos x="64" y="56"/>
                </a:cxn>
                <a:cxn ang="0">
                  <a:pos x="2" y="78"/>
                </a:cxn>
                <a:cxn ang="0">
                  <a:pos x="1" y="139"/>
                </a:cxn>
                <a:cxn ang="0">
                  <a:pos x="29" y="109"/>
                </a:cxn>
                <a:cxn ang="0">
                  <a:pos x="44" y="107"/>
                </a:cxn>
                <a:cxn ang="0">
                  <a:pos x="59" y="117"/>
                </a:cxn>
                <a:cxn ang="0">
                  <a:pos x="82" y="130"/>
                </a:cxn>
                <a:cxn ang="0">
                  <a:pos x="118" y="142"/>
                </a:cxn>
                <a:cxn ang="0">
                  <a:pos x="163" y="134"/>
                </a:cxn>
                <a:cxn ang="0">
                  <a:pos x="215" y="118"/>
                </a:cxn>
                <a:cxn ang="0">
                  <a:pos x="249" y="60"/>
                </a:cxn>
                <a:cxn ang="0">
                  <a:pos x="250" y="33"/>
                </a:cxn>
                <a:cxn ang="0">
                  <a:pos x="235" y="0"/>
                </a:cxn>
                <a:cxn ang="0">
                  <a:pos x="232" y="13"/>
                </a:cxn>
              </a:cxnLst>
              <a:rect l="0" t="0" r="r" b="b"/>
              <a:pathLst>
                <a:path w="250" h="142">
                  <a:moveTo>
                    <a:pt x="232" y="13"/>
                  </a:moveTo>
                  <a:cubicBezTo>
                    <a:pt x="232" y="13"/>
                    <a:pt x="224" y="49"/>
                    <a:pt x="183" y="70"/>
                  </a:cubicBezTo>
                  <a:cubicBezTo>
                    <a:pt x="142" y="91"/>
                    <a:pt x="103" y="81"/>
                    <a:pt x="64" y="56"/>
                  </a:cubicBezTo>
                  <a:cubicBezTo>
                    <a:pt x="25" y="31"/>
                    <a:pt x="3" y="57"/>
                    <a:pt x="2" y="78"/>
                  </a:cubicBezTo>
                  <a:cubicBezTo>
                    <a:pt x="0" y="99"/>
                    <a:pt x="1" y="139"/>
                    <a:pt x="1" y="139"/>
                  </a:cubicBezTo>
                  <a:cubicBezTo>
                    <a:pt x="29" y="109"/>
                    <a:pt x="29" y="109"/>
                    <a:pt x="29" y="109"/>
                  </a:cubicBezTo>
                  <a:cubicBezTo>
                    <a:pt x="44" y="107"/>
                    <a:pt x="44" y="107"/>
                    <a:pt x="44" y="107"/>
                  </a:cubicBezTo>
                  <a:cubicBezTo>
                    <a:pt x="59" y="117"/>
                    <a:pt x="59" y="117"/>
                    <a:pt x="59" y="117"/>
                  </a:cubicBezTo>
                  <a:cubicBezTo>
                    <a:pt x="82" y="130"/>
                    <a:pt x="82" y="130"/>
                    <a:pt x="82" y="130"/>
                  </a:cubicBezTo>
                  <a:cubicBezTo>
                    <a:pt x="118" y="142"/>
                    <a:pt x="118" y="142"/>
                    <a:pt x="118" y="142"/>
                  </a:cubicBezTo>
                  <a:cubicBezTo>
                    <a:pt x="163" y="134"/>
                    <a:pt x="163" y="134"/>
                    <a:pt x="163" y="134"/>
                  </a:cubicBezTo>
                  <a:cubicBezTo>
                    <a:pt x="215" y="118"/>
                    <a:pt x="215" y="118"/>
                    <a:pt x="215" y="118"/>
                  </a:cubicBezTo>
                  <a:cubicBezTo>
                    <a:pt x="249" y="60"/>
                    <a:pt x="249" y="60"/>
                    <a:pt x="249" y="60"/>
                  </a:cubicBezTo>
                  <a:cubicBezTo>
                    <a:pt x="250" y="33"/>
                    <a:pt x="250" y="33"/>
                    <a:pt x="250" y="33"/>
                  </a:cubicBezTo>
                  <a:cubicBezTo>
                    <a:pt x="235" y="0"/>
                    <a:pt x="235" y="0"/>
                    <a:pt x="235" y="0"/>
                  </a:cubicBezTo>
                  <a:lnTo>
                    <a:pt x="232" y="13"/>
                  </a:lnTo>
                  <a:close/>
                </a:path>
              </a:pathLst>
            </a:custGeom>
            <a:gradFill>
              <a:gsLst>
                <a:gs pos="26000">
                  <a:schemeClr val="accent3">
                    <a:lumMod val="95000"/>
                  </a:schemeClr>
                </a:gs>
                <a:gs pos="6000">
                  <a:schemeClr val="accent3">
                    <a:lumMod val="75000"/>
                  </a:schemeClr>
                </a:gs>
                <a:gs pos="49000">
                  <a:schemeClr val="accent3">
                    <a:lumMod val="65000"/>
                  </a:schemeClr>
                </a:gs>
              </a:gsLst>
              <a:lin ang="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4" name="Freeform 20"/>
            <p:cNvSpPr>
              <a:spLocks/>
            </p:cNvSpPr>
            <p:nvPr/>
          </p:nvSpPr>
          <p:spPr bwMode="auto">
            <a:xfrm>
              <a:off x="3992893" y="3736074"/>
              <a:ext cx="421445" cy="235342"/>
            </a:xfrm>
            <a:custGeom>
              <a:avLst/>
              <a:gdLst/>
              <a:ahLst/>
              <a:cxnLst>
                <a:cxn ang="0">
                  <a:pos x="18" y="13"/>
                </a:cxn>
                <a:cxn ang="0">
                  <a:pos x="67" y="70"/>
                </a:cxn>
                <a:cxn ang="0">
                  <a:pos x="186" y="56"/>
                </a:cxn>
                <a:cxn ang="0">
                  <a:pos x="249" y="78"/>
                </a:cxn>
                <a:cxn ang="0">
                  <a:pos x="249" y="139"/>
                </a:cxn>
                <a:cxn ang="0">
                  <a:pos x="222" y="109"/>
                </a:cxn>
                <a:cxn ang="0">
                  <a:pos x="207" y="107"/>
                </a:cxn>
                <a:cxn ang="0">
                  <a:pos x="191" y="117"/>
                </a:cxn>
                <a:cxn ang="0">
                  <a:pos x="168" y="130"/>
                </a:cxn>
                <a:cxn ang="0">
                  <a:pos x="132" y="142"/>
                </a:cxn>
                <a:cxn ang="0">
                  <a:pos x="87" y="134"/>
                </a:cxn>
                <a:cxn ang="0">
                  <a:pos x="36" y="118"/>
                </a:cxn>
                <a:cxn ang="0">
                  <a:pos x="1" y="60"/>
                </a:cxn>
                <a:cxn ang="0">
                  <a:pos x="0" y="33"/>
                </a:cxn>
                <a:cxn ang="0">
                  <a:pos x="15" y="0"/>
                </a:cxn>
                <a:cxn ang="0">
                  <a:pos x="18" y="13"/>
                </a:cxn>
              </a:cxnLst>
              <a:rect l="0" t="0" r="r" b="b"/>
              <a:pathLst>
                <a:path w="250" h="142">
                  <a:moveTo>
                    <a:pt x="18" y="13"/>
                  </a:moveTo>
                  <a:cubicBezTo>
                    <a:pt x="18" y="13"/>
                    <a:pt x="26" y="49"/>
                    <a:pt x="67" y="70"/>
                  </a:cubicBezTo>
                  <a:cubicBezTo>
                    <a:pt x="108" y="91"/>
                    <a:pt x="147" y="81"/>
                    <a:pt x="186" y="56"/>
                  </a:cubicBezTo>
                  <a:cubicBezTo>
                    <a:pt x="225" y="31"/>
                    <a:pt x="247" y="57"/>
                    <a:pt x="249" y="78"/>
                  </a:cubicBezTo>
                  <a:cubicBezTo>
                    <a:pt x="250" y="99"/>
                    <a:pt x="249" y="139"/>
                    <a:pt x="249" y="139"/>
                  </a:cubicBezTo>
                  <a:cubicBezTo>
                    <a:pt x="222" y="109"/>
                    <a:pt x="222" y="109"/>
                    <a:pt x="222" y="109"/>
                  </a:cubicBezTo>
                  <a:cubicBezTo>
                    <a:pt x="207" y="107"/>
                    <a:pt x="207" y="107"/>
                    <a:pt x="207" y="107"/>
                  </a:cubicBezTo>
                  <a:cubicBezTo>
                    <a:pt x="191" y="117"/>
                    <a:pt x="191" y="117"/>
                    <a:pt x="191" y="117"/>
                  </a:cubicBezTo>
                  <a:cubicBezTo>
                    <a:pt x="168" y="130"/>
                    <a:pt x="168" y="130"/>
                    <a:pt x="168" y="130"/>
                  </a:cubicBezTo>
                  <a:cubicBezTo>
                    <a:pt x="132" y="142"/>
                    <a:pt x="132" y="142"/>
                    <a:pt x="132" y="142"/>
                  </a:cubicBezTo>
                  <a:cubicBezTo>
                    <a:pt x="87" y="134"/>
                    <a:pt x="87" y="134"/>
                    <a:pt x="87" y="134"/>
                  </a:cubicBezTo>
                  <a:cubicBezTo>
                    <a:pt x="36" y="118"/>
                    <a:pt x="36" y="118"/>
                    <a:pt x="36" y="118"/>
                  </a:cubicBezTo>
                  <a:cubicBezTo>
                    <a:pt x="1" y="60"/>
                    <a:pt x="1" y="60"/>
                    <a:pt x="1" y="60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15" y="0"/>
                    <a:pt x="15" y="0"/>
                    <a:pt x="15" y="0"/>
                  </a:cubicBezTo>
                  <a:lnTo>
                    <a:pt x="18" y="13"/>
                  </a:lnTo>
                  <a:close/>
                </a:path>
              </a:pathLst>
            </a:custGeom>
            <a:gradFill>
              <a:gsLst>
                <a:gs pos="85000">
                  <a:schemeClr val="accent3">
                    <a:lumMod val="95000"/>
                  </a:schemeClr>
                </a:gs>
                <a:gs pos="100000">
                  <a:schemeClr val="accent3">
                    <a:lumMod val="75000"/>
                  </a:schemeClr>
                </a:gs>
                <a:gs pos="49000">
                  <a:schemeClr val="accent3">
                    <a:lumMod val="65000"/>
                  </a:schemeClr>
                </a:gs>
              </a:gsLst>
              <a:lin ang="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5" name="Freeform 21"/>
            <p:cNvSpPr>
              <a:spLocks/>
            </p:cNvSpPr>
            <p:nvPr/>
          </p:nvSpPr>
          <p:spPr bwMode="auto">
            <a:xfrm>
              <a:off x="3603408" y="4357056"/>
              <a:ext cx="99869" cy="229407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7" y="42"/>
                </a:cxn>
                <a:cxn ang="0">
                  <a:pos x="0" y="98"/>
                </a:cxn>
                <a:cxn ang="0">
                  <a:pos x="1" y="137"/>
                </a:cxn>
                <a:cxn ang="0">
                  <a:pos x="26" y="121"/>
                </a:cxn>
                <a:cxn ang="0">
                  <a:pos x="42" y="100"/>
                </a:cxn>
                <a:cxn ang="0">
                  <a:pos x="55" y="76"/>
                </a:cxn>
                <a:cxn ang="0">
                  <a:pos x="60" y="44"/>
                </a:cxn>
                <a:cxn ang="0">
                  <a:pos x="48" y="9"/>
                </a:cxn>
                <a:cxn ang="0">
                  <a:pos x="38" y="2"/>
                </a:cxn>
                <a:cxn ang="0">
                  <a:pos x="29" y="0"/>
                </a:cxn>
              </a:cxnLst>
              <a:rect l="0" t="0" r="r" b="b"/>
              <a:pathLst>
                <a:path w="60" h="137">
                  <a:moveTo>
                    <a:pt x="29" y="0"/>
                  </a:moveTo>
                  <a:cubicBezTo>
                    <a:pt x="29" y="0"/>
                    <a:pt x="12" y="26"/>
                    <a:pt x="7" y="42"/>
                  </a:cubicBezTo>
                  <a:cubicBezTo>
                    <a:pt x="2" y="55"/>
                    <a:pt x="0" y="71"/>
                    <a:pt x="0" y="98"/>
                  </a:cubicBezTo>
                  <a:cubicBezTo>
                    <a:pt x="0" y="125"/>
                    <a:pt x="1" y="137"/>
                    <a:pt x="1" y="137"/>
                  </a:cubicBezTo>
                  <a:cubicBezTo>
                    <a:pt x="26" y="121"/>
                    <a:pt x="26" y="121"/>
                    <a:pt x="26" y="121"/>
                  </a:cubicBezTo>
                  <a:cubicBezTo>
                    <a:pt x="42" y="100"/>
                    <a:pt x="42" y="100"/>
                    <a:pt x="42" y="100"/>
                  </a:cubicBezTo>
                  <a:cubicBezTo>
                    <a:pt x="55" y="76"/>
                    <a:pt x="55" y="76"/>
                    <a:pt x="55" y="76"/>
                  </a:cubicBezTo>
                  <a:cubicBezTo>
                    <a:pt x="60" y="44"/>
                    <a:pt x="60" y="44"/>
                    <a:pt x="60" y="44"/>
                  </a:cubicBezTo>
                  <a:cubicBezTo>
                    <a:pt x="48" y="9"/>
                    <a:pt x="48" y="9"/>
                    <a:pt x="48" y="9"/>
                  </a:cubicBezTo>
                  <a:cubicBezTo>
                    <a:pt x="38" y="2"/>
                    <a:pt x="38" y="2"/>
                    <a:pt x="38" y="2"/>
                  </a:cubicBezTo>
                  <a:lnTo>
                    <a:pt x="29" y="0"/>
                  </a:lnTo>
                  <a:close/>
                </a:path>
              </a:pathLst>
            </a:custGeom>
            <a:gradFill>
              <a:gsLst>
                <a:gs pos="49000">
                  <a:schemeClr val="accent3">
                    <a:lumMod val="95000"/>
                  </a:schemeClr>
                </a:gs>
                <a:gs pos="14000">
                  <a:srgbClr val="B6B6B6"/>
                </a:gs>
                <a:gs pos="79000">
                  <a:srgbClr val="B8B8B8"/>
                </a:gs>
              </a:gsLst>
              <a:lin ang="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6" name="Freeform 22"/>
            <p:cNvSpPr>
              <a:spLocks/>
            </p:cNvSpPr>
            <p:nvPr/>
          </p:nvSpPr>
          <p:spPr bwMode="auto">
            <a:xfrm>
              <a:off x="3821121" y="4357056"/>
              <a:ext cx="101866" cy="229407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54" y="42"/>
                </a:cxn>
                <a:cxn ang="0">
                  <a:pos x="60" y="98"/>
                </a:cxn>
                <a:cxn ang="0">
                  <a:pos x="59" y="137"/>
                </a:cxn>
                <a:cxn ang="0">
                  <a:pos x="34" y="121"/>
                </a:cxn>
                <a:cxn ang="0">
                  <a:pos x="18" y="100"/>
                </a:cxn>
                <a:cxn ang="0">
                  <a:pos x="5" y="76"/>
                </a:cxn>
                <a:cxn ang="0">
                  <a:pos x="0" y="44"/>
                </a:cxn>
                <a:cxn ang="0">
                  <a:pos x="12" y="9"/>
                </a:cxn>
                <a:cxn ang="0">
                  <a:pos x="22" y="2"/>
                </a:cxn>
                <a:cxn ang="0">
                  <a:pos x="32" y="0"/>
                </a:cxn>
              </a:cxnLst>
              <a:rect l="0" t="0" r="r" b="b"/>
              <a:pathLst>
                <a:path w="60" h="137">
                  <a:moveTo>
                    <a:pt x="32" y="0"/>
                  </a:moveTo>
                  <a:cubicBezTo>
                    <a:pt x="32" y="0"/>
                    <a:pt x="48" y="26"/>
                    <a:pt x="54" y="42"/>
                  </a:cubicBezTo>
                  <a:cubicBezTo>
                    <a:pt x="58" y="55"/>
                    <a:pt x="60" y="71"/>
                    <a:pt x="60" y="98"/>
                  </a:cubicBezTo>
                  <a:cubicBezTo>
                    <a:pt x="60" y="125"/>
                    <a:pt x="59" y="137"/>
                    <a:pt x="59" y="137"/>
                  </a:cubicBezTo>
                  <a:cubicBezTo>
                    <a:pt x="34" y="121"/>
                    <a:pt x="34" y="121"/>
                    <a:pt x="34" y="121"/>
                  </a:cubicBezTo>
                  <a:cubicBezTo>
                    <a:pt x="18" y="100"/>
                    <a:pt x="18" y="100"/>
                    <a:pt x="18" y="100"/>
                  </a:cubicBezTo>
                  <a:cubicBezTo>
                    <a:pt x="5" y="76"/>
                    <a:pt x="5" y="76"/>
                    <a:pt x="5" y="76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12" y="9"/>
                    <a:pt x="12" y="9"/>
                    <a:pt x="12" y="9"/>
                  </a:cubicBezTo>
                  <a:cubicBezTo>
                    <a:pt x="22" y="2"/>
                    <a:pt x="22" y="2"/>
                    <a:pt x="22" y="2"/>
                  </a:cubicBezTo>
                  <a:lnTo>
                    <a:pt x="32" y="0"/>
                  </a:lnTo>
                  <a:close/>
                </a:path>
              </a:pathLst>
            </a:custGeom>
            <a:gradFill>
              <a:gsLst>
                <a:gs pos="49000">
                  <a:schemeClr val="accent3">
                    <a:lumMod val="95000"/>
                  </a:schemeClr>
                </a:gs>
                <a:gs pos="14000">
                  <a:srgbClr val="B6B6B6"/>
                </a:gs>
                <a:gs pos="79000">
                  <a:srgbClr val="B8B8B8"/>
                </a:gs>
              </a:gsLst>
              <a:lin ang="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" name="Freeform 14"/>
            <p:cNvSpPr>
              <a:spLocks/>
            </p:cNvSpPr>
            <p:nvPr/>
          </p:nvSpPr>
          <p:spPr bwMode="auto">
            <a:xfrm>
              <a:off x="4325336" y="1900563"/>
              <a:ext cx="41945" cy="502322"/>
            </a:xfrm>
            <a:custGeom>
              <a:avLst/>
              <a:gdLst/>
              <a:ahLst/>
              <a:cxnLst>
                <a:cxn ang="0">
                  <a:pos x="0" y="254"/>
                </a:cxn>
                <a:cxn ang="0">
                  <a:pos x="0" y="212"/>
                </a:cxn>
                <a:cxn ang="0">
                  <a:pos x="18" y="27"/>
                </a:cxn>
                <a:cxn ang="0">
                  <a:pos x="20" y="0"/>
                </a:cxn>
                <a:cxn ang="0">
                  <a:pos x="21" y="41"/>
                </a:cxn>
                <a:cxn ang="0">
                  <a:pos x="2" y="251"/>
                </a:cxn>
                <a:cxn ang="0">
                  <a:pos x="0" y="254"/>
                </a:cxn>
              </a:cxnLst>
              <a:rect l="0" t="0" r="r" b="b"/>
              <a:pathLst>
                <a:path w="21" h="254">
                  <a:moveTo>
                    <a:pt x="0" y="254"/>
                  </a:moveTo>
                  <a:lnTo>
                    <a:pt x="0" y="212"/>
                  </a:lnTo>
                  <a:lnTo>
                    <a:pt x="18" y="27"/>
                  </a:lnTo>
                  <a:lnTo>
                    <a:pt x="20" y="0"/>
                  </a:lnTo>
                  <a:lnTo>
                    <a:pt x="21" y="41"/>
                  </a:lnTo>
                  <a:lnTo>
                    <a:pt x="2" y="251"/>
                  </a:lnTo>
                  <a:lnTo>
                    <a:pt x="0" y="254"/>
                  </a:lnTo>
                  <a:close/>
                </a:path>
              </a:pathLst>
            </a:custGeom>
            <a:gradFill>
              <a:gsLst>
                <a:gs pos="12000">
                  <a:schemeClr val="accent3">
                    <a:lumMod val="95000"/>
                  </a:schemeClr>
                </a:gs>
                <a:gs pos="49000">
                  <a:schemeClr val="accent3">
                    <a:lumMod val="75000"/>
                  </a:schemeClr>
                </a:gs>
              </a:gsLst>
              <a:lin ang="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" name="Freeform 6"/>
            <p:cNvSpPr>
              <a:spLocks/>
            </p:cNvSpPr>
            <p:nvPr/>
          </p:nvSpPr>
          <p:spPr bwMode="auto">
            <a:xfrm>
              <a:off x="2802879" y="2349041"/>
              <a:ext cx="413316" cy="248389"/>
            </a:xfrm>
            <a:custGeom>
              <a:avLst/>
              <a:gdLst/>
              <a:ahLst/>
              <a:cxnLst>
                <a:cxn ang="0">
                  <a:pos x="235" y="20"/>
                </a:cxn>
                <a:cxn ang="0">
                  <a:pos x="222" y="35"/>
                </a:cxn>
                <a:cxn ang="0">
                  <a:pos x="191" y="39"/>
                </a:cxn>
                <a:cxn ang="0">
                  <a:pos x="108" y="3"/>
                </a:cxn>
                <a:cxn ang="0">
                  <a:pos x="14" y="55"/>
                </a:cxn>
                <a:cxn ang="0">
                  <a:pos x="1" y="149"/>
                </a:cxn>
                <a:cxn ang="0">
                  <a:pos x="29" y="122"/>
                </a:cxn>
                <a:cxn ang="0">
                  <a:pos x="36" y="112"/>
                </a:cxn>
                <a:cxn ang="0">
                  <a:pos x="46" y="103"/>
                </a:cxn>
                <a:cxn ang="0">
                  <a:pos x="62" y="94"/>
                </a:cxn>
                <a:cxn ang="0">
                  <a:pos x="93" y="79"/>
                </a:cxn>
                <a:cxn ang="0">
                  <a:pos x="115" y="71"/>
                </a:cxn>
                <a:cxn ang="0">
                  <a:pos x="143" y="74"/>
                </a:cxn>
                <a:cxn ang="0">
                  <a:pos x="165" y="90"/>
                </a:cxn>
                <a:cxn ang="0">
                  <a:pos x="184" y="99"/>
                </a:cxn>
                <a:cxn ang="0">
                  <a:pos x="217" y="101"/>
                </a:cxn>
                <a:cxn ang="0">
                  <a:pos x="241" y="89"/>
                </a:cxn>
                <a:cxn ang="0">
                  <a:pos x="245" y="70"/>
                </a:cxn>
                <a:cxn ang="0">
                  <a:pos x="247" y="41"/>
                </a:cxn>
                <a:cxn ang="0">
                  <a:pos x="244" y="20"/>
                </a:cxn>
                <a:cxn ang="0">
                  <a:pos x="235" y="20"/>
                </a:cxn>
              </a:cxnLst>
              <a:rect l="0" t="0" r="r" b="b"/>
              <a:pathLst>
                <a:path w="247" h="149">
                  <a:moveTo>
                    <a:pt x="235" y="20"/>
                  </a:moveTo>
                  <a:cubicBezTo>
                    <a:pt x="235" y="20"/>
                    <a:pt x="229" y="32"/>
                    <a:pt x="222" y="35"/>
                  </a:cubicBezTo>
                  <a:cubicBezTo>
                    <a:pt x="216" y="39"/>
                    <a:pt x="203" y="44"/>
                    <a:pt x="191" y="39"/>
                  </a:cubicBezTo>
                  <a:cubicBezTo>
                    <a:pt x="179" y="33"/>
                    <a:pt x="148" y="6"/>
                    <a:pt x="108" y="3"/>
                  </a:cubicBezTo>
                  <a:cubicBezTo>
                    <a:pt x="68" y="0"/>
                    <a:pt x="27" y="28"/>
                    <a:pt x="14" y="55"/>
                  </a:cubicBezTo>
                  <a:cubicBezTo>
                    <a:pt x="0" y="82"/>
                    <a:pt x="1" y="137"/>
                    <a:pt x="1" y="149"/>
                  </a:cubicBezTo>
                  <a:cubicBezTo>
                    <a:pt x="29" y="122"/>
                    <a:pt x="29" y="122"/>
                    <a:pt x="29" y="122"/>
                  </a:cubicBezTo>
                  <a:cubicBezTo>
                    <a:pt x="36" y="112"/>
                    <a:pt x="36" y="112"/>
                    <a:pt x="36" y="112"/>
                  </a:cubicBezTo>
                  <a:cubicBezTo>
                    <a:pt x="46" y="103"/>
                    <a:pt x="46" y="103"/>
                    <a:pt x="46" y="103"/>
                  </a:cubicBezTo>
                  <a:cubicBezTo>
                    <a:pt x="46" y="103"/>
                    <a:pt x="59" y="96"/>
                    <a:pt x="62" y="94"/>
                  </a:cubicBezTo>
                  <a:cubicBezTo>
                    <a:pt x="64" y="93"/>
                    <a:pt x="91" y="80"/>
                    <a:pt x="93" y="79"/>
                  </a:cubicBezTo>
                  <a:cubicBezTo>
                    <a:pt x="94" y="78"/>
                    <a:pt x="115" y="71"/>
                    <a:pt x="115" y="71"/>
                  </a:cubicBezTo>
                  <a:cubicBezTo>
                    <a:pt x="143" y="74"/>
                    <a:pt x="143" y="74"/>
                    <a:pt x="143" y="74"/>
                  </a:cubicBezTo>
                  <a:cubicBezTo>
                    <a:pt x="165" y="90"/>
                    <a:pt x="165" y="90"/>
                    <a:pt x="165" y="90"/>
                  </a:cubicBezTo>
                  <a:cubicBezTo>
                    <a:pt x="184" y="99"/>
                    <a:pt x="184" y="99"/>
                    <a:pt x="184" y="99"/>
                  </a:cubicBezTo>
                  <a:cubicBezTo>
                    <a:pt x="217" y="101"/>
                    <a:pt x="217" y="101"/>
                    <a:pt x="217" y="101"/>
                  </a:cubicBezTo>
                  <a:cubicBezTo>
                    <a:pt x="241" y="89"/>
                    <a:pt x="241" y="89"/>
                    <a:pt x="241" y="89"/>
                  </a:cubicBezTo>
                  <a:cubicBezTo>
                    <a:pt x="245" y="70"/>
                    <a:pt x="245" y="70"/>
                    <a:pt x="245" y="70"/>
                  </a:cubicBezTo>
                  <a:cubicBezTo>
                    <a:pt x="247" y="41"/>
                    <a:pt x="247" y="41"/>
                    <a:pt x="247" y="41"/>
                  </a:cubicBezTo>
                  <a:cubicBezTo>
                    <a:pt x="244" y="20"/>
                    <a:pt x="244" y="20"/>
                    <a:pt x="244" y="20"/>
                  </a:cubicBezTo>
                  <a:lnTo>
                    <a:pt x="235" y="20"/>
                  </a:lnTo>
                  <a:close/>
                </a:path>
              </a:pathLst>
            </a:custGeom>
            <a:gradFill>
              <a:gsLst>
                <a:gs pos="39000">
                  <a:schemeClr val="accent3">
                    <a:lumMod val="95000"/>
                  </a:schemeClr>
                </a:gs>
                <a:gs pos="70000">
                  <a:schemeClr val="accent3">
                    <a:lumMod val="75000"/>
                  </a:schemeClr>
                </a:gs>
                <a:gs pos="19000">
                  <a:schemeClr val="accent3">
                    <a:lumMod val="85000"/>
                  </a:schemeClr>
                </a:gs>
              </a:gsLst>
              <a:lin ang="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" name="Freeform 7"/>
            <p:cNvSpPr>
              <a:spLocks/>
            </p:cNvSpPr>
            <p:nvPr/>
          </p:nvSpPr>
          <p:spPr bwMode="auto">
            <a:xfrm>
              <a:off x="4311084" y="2351028"/>
              <a:ext cx="413316" cy="248389"/>
            </a:xfrm>
            <a:custGeom>
              <a:avLst/>
              <a:gdLst/>
              <a:ahLst/>
              <a:cxnLst>
                <a:cxn ang="0">
                  <a:pos x="13" y="20"/>
                </a:cxn>
                <a:cxn ang="0">
                  <a:pos x="26" y="36"/>
                </a:cxn>
                <a:cxn ang="0">
                  <a:pos x="57" y="39"/>
                </a:cxn>
                <a:cxn ang="0">
                  <a:pos x="140" y="4"/>
                </a:cxn>
                <a:cxn ang="0">
                  <a:pos x="234" y="56"/>
                </a:cxn>
                <a:cxn ang="0">
                  <a:pos x="246" y="149"/>
                </a:cxn>
                <a:cxn ang="0">
                  <a:pos x="219" y="122"/>
                </a:cxn>
                <a:cxn ang="0">
                  <a:pos x="211" y="112"/>
                </a:cxn>
                <a:cxn ang="0">
                  <a:pos x="202" y="104"/>
                </a:cxn>
                <a:cxn ang="0">
                  <a:pos x="186" y="95"/>
                </a:cxn>
                <a:cxn ang="0">
                  <a:pos x="155" y="80"/>
                </a:cxn>
                <a:cxn ang="0">
                  <a:pos x="133" y="72"/>
                </a:cxn>
                <a:cxn ang="0">
                  <a:pos x="105" y="74"/>
                </a:cxn>
                <a:cxn ang="0">
                  <a:pos x="83" y="90"/>
                </a:cxn>
                <a:cxn ang="0">
                  <a:pos x="64" y="99"/>
                </a:cxn>
                <a:cxn ang="0">
                  <a:pos x="30" y="102"/>
                </a:cxn>
                <a:cxn ang="0">
                  <a:pos x="7" y="89"/>
                </a:cxn>
                <a:cxn ang="0">
                  <a:pos x="2" y="70"/>
                </a:cxn>
                <a:cxn ang="0">
                  <a:pos x="0" y="42"/>
                </a:cxn>
                <a:cxn ang="0">
                  <a:pos x="4" y="21"/>
                </a:cxn>
                <a:cxn ang="0">
                  <a:pos x="13" y="20"/>
                </a:cxn>
              </a:cxnLst>
              <a:rect l="0" t="0" r="r" b="b"/>
              <a:pathLst>
                <a:path w="247" h="149">
                  <a:moveTo>
                    <a:pt x="13" y="20"/>
                  </a:moveTo>
                  <a:cubicBezTo>
                    <a:pt x="13" y="20"/>
                    <a:pt x="19" y="32"/>
                    <a:pt x="26" y="36"/>
                  </a:cubicBezTo>
                  <a:cubicBezTo>
                    <a:pt x="32" y="40"/>
                    <a:pt x="45" y="45"/>
                    <a:pt x="57" y="39"/>
                  </a:cubicBezTo>
                  <a:cubicBezTo>
                    <a:pt x="69" y="34"/>
                    <a:pt x="100" y="7"/>
                    <a:pt x="140" y="4"/>
                  </a:cubicBezTo>
                  <a:cubicBezTo>
                    <a:pt x="180" y="0"/>
                    <a:pt x="221" y="29"/>
                    <a:pt x="234" y="56"/>
                  </a:cubicBezTo>
                  <a:cubicBezTo>
                    <a:pt x="247" y="82"/>
                    <a:pt x="246" y="138"/>
                    <a:pt x="246" y="149"/>
                  </a:cubicBezTo>
                  <a:cubicBezTo>
                    <a:pt x="219" y="122"/>
                    <a:pt x="219" y="122"/>
                    <a:pt x="219" y="122"/>
                  </a:cubicBezTo>
                  <a:cubicBezTo>
                    <a:pt x="211" y="112"/>
                    <a:pt x="211" y="112"/>
                    <a:pt x="211" y="112"/>
                  </a:cubicBezTo>
                  <a:cubicBezTo>
                    <a:pt x="202" y="104"/>
                    <a:pt x="202" y="104"/>
                    <a:pt x="202" y="104"/>
                  </a:cubicBezTo>
                  <a:cubicBezTo>
                    <a:pt x="202" y="104"/>
                    <a:pt x="189" y="96"/>
                    <a:pt x="186" y="95"/>
                  </a:cubicBezTo>
                  <a:cubicBezTo>
                    <a:pt x="183" y="93"/>
                    <a:pt x="157" y="80"/>
                    <a:pt x="155" y="80"/>
                  </a:cubicBezTo>
                  <a:cubicBezTo>
                    <a:pt x="154" y="79"/>
                    <a:pt x="133" y="72"/>
                    <a:pt x="133" y="72"/>
                  </a:cubicBezTo>
                  <a:cubicBezTo>
                    <a:pt x="105" y="74"/>
                    <a:pt x="105" y="74"/>
                    <a:pt x="105" y="74"/>
                  </a:cubicBezTo>
                  <a:cubicBezTo>
                    <a:pt x="83" y="90"/>
                    <a:pt x="83" y="90"/>
                    <a:pt x="83" y="90"/>
                  </a:cubicBezTo>
                  <a:cubicBezTo>
                    <a:pt x="64" y="99"/>
                    <a:pt x="64" y="99"/>
                    <a:pt x="64" y="99"/>
                  </a:cubicBezTo>
                  <a:cubicBezTo>
                    <a:pt x="30" y="102"/>
                    <a:pt x="30" y="102"/>
                    <a:pt x="30" y="102"/>
                  </a:cubicBezTo>
                  <a:cubicBezTo>
                    <a:pt x="7" y="89"/>
                    <a:pt x="7" y="89"/>
                    <a:pt x="7" y="89"/>
                  </a:cubicBezTo>
                  <a:cubicBezTo>
                    <a:pt x="2" y="70"/>
                    <a:pt x="2" y="70"/>
                    <a:pt x="2" y="70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4" y="21"/>
                    <a:pt x="4" y="21"/>
                    <a:pt x="4" y="21"/>
                  </a:cubicBezTo>
                  <a:lnTo>
                    <a:pt x="13" y="20"/>
                  </a:lnTo>
                  <a:close/>
                </a:path>
              </a:pathLst>
            </a:custGeom>
            <a:gradFill>
              <a:gsLst>
                <a:gs pos="39000">
                  <a:schemeClr val="accent3">
                    <a:lumMod val="95000"/>
                  </a:schemeClr>
                </a:gs>
                <a:gs pos="70000">
                  <a:schemeClr val="accent3">
                    <a:lumMod val="75000"/>
                  </a:schemeClr>
                </a:gs>
                <a:gs pos="19000">
                  <a:schemeClr val="accent3">
                    <a:lumMod val="85000"/>
                  </a:schemeClr>
                </a:gs>
              </a:gsLst>
              <a:lin ang="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" name="Freeform 8"/>
            <p:cNvSpPr>
              <a:spLocks/>
            </p:cNvSpPr>
            <p:nvPr/>
          </p:nvSpPr>
          <p:spPr bwMode="auto">
            <a:xfrm>
              <a:off x="3158570" y="1860216"/>
              <a:ext cx="516645" cy="141084"/>
            </a:xfrm>
            <a:custGeom>
              <a:avLst/>
              <a:gdLst/>
              <a:ahLst/>
              <a:cxnLst>
                <a:cxn ang="0">
                  <a:pos x="0" y="74"/>
                </a:cxn>
                <a:cxn ang="0">
                  <a:pos x="2" y="25"/>
                </a:cxn>
                <a:cxn ang="0">
                  <a:pos x="256" y="2"/>
                </a:cxn>
                <a:cxn ang="0">
                  <a:pos x="293" y="9"/>
                </a:cxn>
                <a:cxn ang="0">
                  <a:pos x="308" y="42"/>
                </a:cxn>
                <a:cxn ang="0">
                  <a:pos x="306" y="85"/>
                </a:cxn>
                <a:cxn ang="0">
                  <a:pos x="284" y="83"/>
                </a:cxn>
                <a:cxn ang="0">
                  <a:pos x="283" y="71"/>
                </a:cxn>
                <a:cxn ang="0">
                  <a:pos x="277" y="64"/>
                </a:cxn>
                <a:cxn ang="0">
                  <a:pos x="260" y="61"/>
                </a:cxn>
                <a:cxn ang="0">
                  <a:pos x="247" y="61"/>
                </a:cxn>
                <a:cxn ang="0">
                  <a:pos x="171" y="68"/>
                </a:cxn>
                <a:cxn ang="0">
                  <a:pos x="6" y="78"/>
                </a:cxn>
                <a:cxn ang="0">
                  <a:pos x="0" y="74"/>
                </a:cxn>
              </a:cxnLst>
              <a:rect l="0" t="0" r="r" b="b"/>
              <a:pathLst>
                <a:path w="308" h="85">
                  <a:moveTo>
                    <a:pt x="0" y="74"/>
                  </a:moveTo>
                  <a:cubicBezTo>
                    <a:pt x="2" y="25"/>
                    <a:pt x="2" y="25"/>
                    <a:pt x="2" y="25"/>
                  </a:cubicBezTo>
                  <a:cubicBezTo>
                    <a:pt x="256" y="2"/>
                    <a:pt x="256" y="2"/>
                    <a:pt x="256" y="2"/>
                  </a:cubicBezTo>
                  <a:cubicBezTo>
                    <a:pt x="256" y="2"/>
                    <a:pt x="280" y="0"/>
                    <a:pt x="293" y="9"/>
                  </a:cubicBezTo>
                  <a:cubicBezTo>
                    <a:pt x="305" y="18"/>
                    <a:pt x="308" y="32"/>
                    <a:pt x="308" y="42"/>
                  </a:cubicBezTo>
                  <a:cubicBezTo>
                    <a:pt x="308" y="52"/>
                    <a:pt x="306" y="85"/>
                    <a:pt x="306" y="85"/>
                  </a:cubicBezTo>
                  <a:cubicBezTo>
                    <a:pt x="284" y="83"/>
                    <a:pt x="284" y="83"/>
                    <a:pt x="284" y="83"/>
                  </a:cubicBezTo>
                  <a:cubicBezTo>
                    <a:pt x="283" y="71"/>
                    <a:pt x="283" y="71"/>
                    <a:pt x="283" y="71"/>
                  </a:cubicBezTo>
                  <a:cubicBezTo>
                    <a:pt x="283" y="71"/>
                    <a:pt x="277" y="64"/>
                    <a:pt x="277" y="64"/>
                  </a:cubicBezTo>
                  <a:cubicBezTo>
                    <a:pt x="276" y="64"/>
                    <a:pt x="260" y="61"/>
                    <a:pt x="260" y="61"/>
                  </a:cubicBezTo>
                  <a:cubicBezTo>
                    <a:pt x="247" y="61"/>
                    <a:pt x="247" y="61"/>
                    <a:pt x="247" y="61"/>
                  </a:cubicBezTo>
                  <a:cubicBezTo>
                    <a:pt x="171" y="68"/>
                    <a:pt x="171" y="68"/>
                    <a:pt x="171" y="68"/>
                  </a:cubicBezTo>
                  <a:cubicBezTo>
                    <a:pt x="6" y="78"/>
                    <a:pt x="6" y="78"/>
                    <a:pt x="6" y="78"/>
                  </a:cubicBezTo>
                  <a:lnTo>
                    <a:pt x="0" y="74"/>
                  </a:lnTo>
                  <a:close/>
                </a:path>
              </a:pathLst>
            </a:custGeom>
            <a:gradFill>
              <a:gsLst>
                <a:gs pos="88000">
                  <a:schemeClr val="accent3">
                    <a:lumMod val="95000"/>
                  </a:schemeClr>
                </a:gs>
                <a:gs pos="100000">
                  <a:schemeClr val="accent3">
                    <a:lumMod val="75000"/>
                  </a:schemeClr>
                </a:gs>
                <a:gs pos="1000">
                  <a:srgbClr val="A7A7A7"/>
                </a:gs>
              </a:gsLst>
              <a:lin ang="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" name="Freeform 9"/>
            <p:cNvSpPr>
              <a:spLocks/>
            </p:cNvSpPr>
            <p:nvPr/>
          </p:nvSpPr>
          <p:spPr bwMode="auto">
            <a:xfrm>
              <a:off x="3856038" y="1864190"/>
              <a:ext cx="516645" cy="143071"/>
            </a:xfrm>
            <a:custGeom>
              <a:avLst/>
              <a:gdLst/>
              <a:ahLst/>
              <a:cxnLst>
                <a:cxn ang="0">
                  <a:pos x="309" y="74"/>
                </a:cxn>
                <a:cxn ang="0">
                  <a:pos x="307" y="25"/>
                </a:cxn>
                <a:cxn ang="0">
                  <a:pos x="53" y="2"/>
                </a:cxn>
                <a:cxn ang="0">
                  <a:pos x="16" y="9"/>
                </a:cxn>
                <a:cxn ang="0">
                  <a:pos x="1" y="42"/>
                </a:cxn>
                <a:cxn ang="0">
                  <a:pos x="3" y="85"/>
                </a:cxn>
                <a:cxn ang="0">
                  <a:pos x="25" y="83"/>
                </a:cxn>
                <a:cxn ang="0">
                  <a:pos x="26" y="71"/>
                </a:cxn>
                <a:cxn ang="0">
                  <a:pos x="32" y="64"/>
                </a:cxn>
                <a:cxn ang="0">
                  <a:pos x="49" y="61"/>
                </a:cxn>
                <a:cxn ang="0">
                  <a:pos x="62" y="61"/>
                </a:cxn>
                <a:cxn ang="0">
                  <a:pos x="138" y="68"/>
                </a:cxn>
                <a:cxn ang="0">
                  <a:pos x="303" y="78"/>
                </a:cxn>
                <a:cxn ang="0">
                  <a:pos x="309" y="74"/>
                </a:cxn>
              </a:cxnLst>
              <a:rect l="0" t="0" r="r" b="b"/>
              <a:pathLst>
                <a:path w="309" h="85">
                  <a:moveTo>
                    <a:pt x="309" y="74"/>
                  </a:moveTo>
                  <a:cubicBezTo>
                    <a:pt x="307" y="25"/>
                    <a:pt x="307" y="25"/>
                    <a:pt x="307" y="25"/>
                  </a:cubicBezTo>
                  <a:cubicBezTo>
                    <a:pt x="53" y="2"/>
                    <a:pt x="53" y="2"/>
                    <a:pt x="53" y="2"/>
                  </a:cubicBezTo>
                  <a:cubicBezTo>
                    <a:pt x="53" y="2"/>
                    <a:pt x="29" y="0"/>
                    <a:pt x="16" y="9"/>
                  </a:cubicBezTo>
                  <a:cubicBezTo>
                    <a:pt x="3" y="18"/>
                    <a:pt x="0" y="33"/>
                    <a:pt x="1" y="42"/>
                  </a:cubicBezTo>
                  <a:cubicBezTo>
                    <a:pt x="1" y="52"/>
                    <a:pt x="3" y="85"/>
                    <a:pt x="3" y="85"/>
                  </a:cubicBezTo>
                  <a:cubicBezTo>
                    <a:pt x="25" y="83"/>
                    <a:pt x="25" y="83"/>
                    <a:pt x="25" y="83"/>
                  </a:cubicBezTo>
                  <a:cubicBezTo>
                    <a:pt x="26" y="71"/>
                    <a:pt x="26" y="71"/>
                    <a:pt x="26" y="71"/>
                  </a:cubicBezTo>
                  <a:cubicBezTo>
                    <a:pt x="26" y="71"/>
                    <a:pt x="31" y="64"/>
                    <a:pt x="32" y="64"/>
                  </a:cubicBezTo>
                  <a:cubicBezTo>
                    <a:pt x="32" y="64"/>
                    <a:pt x="49" y="61"/>
                    <a:pt x="49" y="61"/>
                  </a:cubicBezTo>
                  <a:cubicBezTo>
                    <a:pt x="62" y="61"/>
                    <a:pt x="62" y="61"/>
                    <a:pt x="62" y="61"/>
                  </a:cubicBezTo>
                  <a:cubicBezTo>
                    <a:pt x="138" y="68"/>
                    <a:pt x="138" y="68"/>
                    <a:pt x="138" y="68"/>
                  </a:cubicBezTo>
                  <a:cubicBezTo>
                    <a:pt x="303" y="78"/>
                    <a:pt x="303" y="78"/>
                    <a:pt x="303" y="78"/>
                  </a:cubicBezTo>
                  <a:lnTo>
                    <a:pt x="309" y="74"/>
                  </a:lnTo>
                  <a:close/>
                </a:path>
              </a:pathLst>
            </a:custGeom>
            <a:gradFill>
              <a:gsLst>
                <a:gs pos="12000">
                  <a:schemeClr val="accent3">
                    <a:lumMod val="95000"/>
                  </a:schemeClr>
                </a:gs>
                <a:gs pos="49000">
                  <a:schemeClr val="accent3">
                    <a:lumMod val="75000"/>
                  </a:schemeClr>
                </a:gs>
                <a:gs pos="1000">
                  <a:srgbClr val="A7A7A7"/>
                </a:gs>
              </a:gsLst>
              <a:lin ang="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2" name="Freeform 10"/>
            <p:cNvSpPr>
              <a:spLocks/>
            </p:cNvSpPr>
            <p:nvPr/>
          </p:nvSpPr>
          <p:spPr bwMode="auto">
            <a:xfrm>
              <a:off x="3856038" y="2951132"/>
              <a:ext cx="81471" cy="216595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29" y="25"/>
                </a:cxn>
                <a:cxn ang="0">
                  <a:pos x="11" y="57"/>
                </a:cxn>
                <a:cxn ang="0">
                  <a:pos x="0" y="79"/>
                </a:cxn>
                <a:cxn ang="0">
                  <a:pos x="2" y="129"/>
                </a:cxn>
                <a:cxn ang="0">
                  <a:pos x="20" y="113"/>
                </a:cxn>
                <a:cxn ang="0">
                  <a:pos x="26" y="106"/>
                </a:cxn>
                <a:cxn ang="0">
                  <a:pos x="32" y="88"/>
                </a:cxn>
                <a:cxn ang="0">
                  <a:pos x="41" y="74"/>
                </a:cxn>
                <a:cxn ang="0">
                  <a:pos x="46" y="56"/>
                </a:cxn>
                <a:cxn ang="0">
                  <a:pos x="49" y="23"/>
                </a:cxn>
                <a:cxn ang="0">
                  <a:pos x="45" y="10"/>
                </a:cxn>
                <a:cxn ang="0">
                  <a:pos x="42" y="0"/>
                </a:cxn>
                <a:cxn ang="0">
                  <a:pos x="36" y="0"/>
                </a:cxn>
              </a:cxnLst>
              <a:rect l="0" t="0" r="r" b="b"/>
              <a:pathLst>
                <a:path w="49" h="129">
                  <a:moveTo>
                    <a:pt x="36" y="0"/>
                  </a:moveTo>
                  <a:cubicBezTo>
                    <a:pt x="36" y="0"/>
                    <a:pt x="32" y="17"/>
                    <a:pt x="29" y="25"/>
                  </a:cubicBezTo>
                  <a:cubicBezTo>
                    <a:pt x="26" y="32"/>
                    <a:pt x="16" y="51"/>
                    <a:pt x="11" y="57"/>
                  </a:cubicBezTo>
                  <a:cubicBezTo>
                    <a:pt x="6" y="63"/>
                    <a:pt x="0" y="72"/>
                    <a:pt x="0" y="79"/>
                  </a:cubicBezTo>
                  <a:cubicBezTo>
                    <a:pt x="0" y="85"/>
                    <a:pt x="2" y="129"/>
                    <a:pt x="2" y="129"/>
                  </a:cubicBezTo>
                  <a:cubicBezTo>
                    <a:pt x="20" y="113"/>
                    <a:pt x="20" y="113"/>
                    <a:pt x="20" y="113"/>
                  </a:cubicBezTo>
                  <a:cubicBezTo>
                    <a:pt x="26" y="106"/>
                    <a:pt x="26" y="106"/>
                    <a:pt x="26" y="106"/>
                  </a:cubicBezTo>
                  <a:cubicBezTo>
                    <a:pt x="32" y="88"/>
                    <a:pt x="32" y="88"/>
                    <a:pt x="32" y="88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6" y="56"/>
                    <a:pt x="46" y="56"/>
                    <a:pt x="46" y="56"/>
                  </a:cubicBezTo>
                  <a:cubicBezTo>
                    <a:pt x="49" y="23"/>
                    <a:pt x="49" y="23"/>
                    <a:pt x="49" y="23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2" y="0"/>
                    <a:pt x="42" y="0"/>
                    <a:pt x="42" y="0"/>
                  </a:cubicBezTo>
                  <a:lnTo>
                    <a:pt x="36" y="0"/>
                  </a:lnTo>
                  <a:close/>
                </a:path>
              </a:pathLst>
            </a:custGeom>
            <a:gradFill>
              <a:gsLst>
                <a:gs pos="49000">
                  <a:schemeClr val="accent3">
                    <a:lumMod val="95000"/>
                  </a:schemeClr>
                </a:gs>
                <a:gs pos="14000">
                  <a:srgbClr val="B6B6B6"/>
                </a:gs>
                <a:gs pos="79000">
                  <a:srgbClr val="B8B8B8"/>
                </a:gs>
              </a:gsLst>
              <a:lin ang="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3" name="Freeform 11"/>
            <p:cNvSpPr>
              <a:spLocks/>
            </p:cNvSpPr>
            <p:nvPr/>
          </p:nvSpPr>
          <p:spPr bwMode="auto">
            <a:xfrm>
              <a:off x="3598926" y="2951132"/>
              <a:ext cx="83458" cy="216595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20" y="25"/>
                </a:cxn>
                <a:cxn ang="0">
                  <a:pos x="38" y="57"/>
                </a:cxn>
                <a:cxn ang="0">
                  <a:pos x="49" y="79"/>
                </a:cxn>
                <a:cxn ang="0">
                  <a:pos x="47" y="129"/>
                </a:cxn>
                <a:cxn ang="0">
                  <a:pos x="29" y="113"/>
                </a:cxn>
                <a:cxn ang="0">
                  <a:pos x="23" y="106"/>
                </a:cxn>
                <a:cxn ang="0">
                  <a:pos x="16" y="88"/>
                </a:cxn>
                <a:cxn ang="0">
                  <a:pos x="8" y="74"/>
                </a:cxn>
                <a:cxn ang="0">
                  <a:pos x="3" y="56"/>
                </a:cxn>
                <a:cxn ang="0">
                  <a:pos x="0" y="23"/>
                </a:cxn>
                <a:cxn ang="0">
                  <a:pos x="4" y="10"/>
                </a:cxn>
                <a:cxn ang="0">
                  <a:pos x="7" y="0"/>
                </a:cxn>
                <a:cxn ang="0">
                  <a:pos x="13" y="0"/>
                </a:cxn>
              </a:cxnLst>
              <a:rect l="0" t="0" r="r" b="b"/>
              <a:pathLst>
                <a:path w="49" h="129">
                  <a:moveTo>
                    <a:pt x="13" y="0"/>
                  </a:moveTo>
                  <a:cubicBezTo>
                    <a:pt x="13" y="0"/>
                    <a:pt x="17" y="17"/>
                    <a:pt x="20" y="25"/>
                  </a:cubicBezTo>
                  <a:cubicBezTo>
                    <a:pt x="23" y="32"/>
                    <a:pt x="33" y="51"/>
                    <a:pt x="38" y="57"/>
                  </a:cubicBezTo>
                  <a:cubicBezTo>
                    <a:pt x="43" y="63"/>
                    <a:pt x="49" y="72"/>
                    <a:pt x="49" y="79"/>
                  </a:cubicBezTo>
                  <a:cubicBezTo>
                    <a:pt x="49" y="85"/>
                    <a:pt x="47" y="129"/>
                    <a:pt x="47" y="129"/>
                  </a:cubicBezTo>
                  <a:cubicBezTo>
                    <a:pt x="29" y="113"/>
                    <a:pt x="29" y="113"/>
                    <a:pt x="29" y="113"/>
                  </a:cubicBezTo>
                  <a:cubicBezTo>
                    <a:pt x="23" y="106"/>
                    <a:pt x="23" y="106"/>
                    <a:pt x="23" y="106"/>
                  </a:cubicBezTo>
                  <a:cubicBezTo>
                    <a:pt x="16" y="88"/>
                    <a:pt x="16" y="88"/>
                    <a:pt x="16" y="88"/>
                  </a:cubicBezTo>
                  <a:cubicBezTo>
                    <a:pt x="8" y="74"/>
                    <a:pt x="8" y="74"/>
                    <a:pt x="8" y="74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7" y="0"/>
                    <a:pt x="7" y="0"/>
                    <a:pt x="7" y="0"/>
                  </a:cubicBezTo>
                  <a:lnTo>
                    <a:pt x="13" y="0"/>
                  </a:lnTo>
                  <a:close/>
                </a:path>
              </a:pathLst>
            </a:custGeom>
            <a:gradFill>
              <a:gsLst>
                <a:gs pos="49000">
                  <a:schemeClr val="accent3">
                    <a:lumMod val="95000"/>
                  </a:schemeClr>
                </a:gs>
                <a:gs pos="14000">
                  <a:srgbClr val="B6B6B6"/>
                </a:gs>
                <a:gs pos="79000">
                  <a:srgbClr val="B8B8B8"/>
                </a:gs>
              </a:gsLst>
              <a:lin ang="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4" name="Freeform 12"/>
            <p:cNvSpPr>
              <a:spLocks/>
            </p:cNvSpPr>
            <p:nvPr/>
          </p:nvSpPr>
          <p:spPr bwMode="auto">
            <a:xfrm>
              <a:off x="3583807" y="2090718"/>
              <a:ext cx="357676" cy="276207"/>
            </a:xfrm>
            <a:custGeom>
              <a:avLst/>
              <a:gdLst/>
              <a:ahLst/>
              <a:cxnLst>
                <a:cxn ang="0">
                  <a:pos x="18" y="23"/>
                </a:cxn>
                <a:cxn ang="0">
                  <a:pos x="109" y="100"/>
                </a:cxn>
                <a:cxn ang="0">
                  <a:pos x="214" y="0"/>
                </a:cxn>
                <a:cxn ang="0">
                  <a:pos x="214" y="65"/>
                </a:cxn>
                <a:cxn ang="0">
                  <a:pos x="208" y="92"/>
                </a:cxn>
                <a:cxn ang="0">
                  <a:pos x="190" y="129"/>
                </a:cxn>
                <a:cxn ang="0">
                  <a:pos x="173" y="151"/>
                </a:cxn>
                <a:cxn ang="0">
                  <a:pos x="159" y="159"/>
                </a:cxn>
                <a:cxn ang="0">
                  <a:pos x="117" y="165"/>
                </a:cxn>
                <a:cxn ang="0">
                  <a:pos x="86" y="165"/>
                </a:cxn>
                <a:cxn ang="0">
                  <a:pos x="54" y="158"/>
                </a:cxn>
                <a:cxn ang="0">
                  <a:pos x="38" y="149"/>
                </a:cxn>
                <a:cxn ang="0">
                  <a:pos x="21" y="126"/>
                </a:cxn>
                <a:cxn ang="0">
                  <a:pos x="7" y="99"/>
                </a:cxn>
                <a:cxn ang="0">
                  <a:pos x="0" y="79"/>
                </a:cxn>
                <a:cxn ang="0">
                  <a:pos x="1" y="52"/>
                </a:cxn>
                <a:cxn ang="0">
                  <a:pos x="5" y="27"/>
                </a:cxn>
                <a:cxn ang="0">
                  <a:pos x="10" y="16"/>
                </a:cxn>
                <a:cxn ang="0">
                  <a:pos x="18" y="23"/>
                </a:cxn>
              </a:cxnLst>
              <a:rect l="0" t="0" r="r" b="b"/>
              <a:pathLst>
                <a:path w="214" h="166">
                  <a:moveTo>
                    <a:pt x="18" y="23"/>
                  </a:moveTo>
                  <a:cubicBezTo>
                    <a:pt x="18" y="23"/>
                    <a:pt x="39" y="100"/>
                    <a:pt x="109" y="100"/>
                  </a:cubicBezTo>
                  <a:cubicBezTo>
                    <a:pt x="180" y="100"/>
                    <a:pt x="210" y="22"/>
                    <a:pt x="214" y="0"/>
                  </a:cubicBezTo>
                  <a:cubicBezTo>
                    <a:pt x="214" y="65"/>
                    <a:pt x="214" y="65"/>
                    <a:pt x="214" y="65"/>
                  </a:cubicBezTo>
                  <a:cubicBezTo>
                    <a:pt x="214" y="65"/>
                    <a:pt x="209" y="91"/>
                    <a:pt x="208" y="92"/>
                  </a:cubicBezTo>
                  <a:cubicBezTo>
                    <a:pt x="208" y="94"/>
                    <a:pt x="191" y="128"/>
                    <a:pt x="190" y="129"/>
                  </a:cubicBezTo>
                  <a:cubicBezTo>
                    <a:pt x="188" y="130"/>
                    <a:pt x="175" y="150"/>
                    <a:pt x="173" y="151"/>
                  </a:cubicBezTo>
                  <a:cubicBezTo>
                    <a:pt x="171" y="152"/>
                    <a:pt x="161" y="159"/>
                    <a:pt x="159" y="159"/>
                  </a:cubicBezTo>
                  <a:cubicBezTo>
                    <a:pt x="157" y="159"/>
                    <a:pt x="117" y="165"/>
                    <a:pt x="117" y="165"/>
                  </a:cubicBezTo>
                  <a:cubicBezTo>
                    <a:pt x="117" y="165"/>
                    <a:pt x="92" y="166"/>
                    <a:pt x="86" y="165"/>
                  </a:cubicBezTo>
                  <a:cubicBezTo>
                    <a:pt x="80" y="163"/>
                    <a:pt x="54" y="158"/>
                    <a:pt x="54" y="158"/>
                  </a:cubicBezTo>
                  <a:cubicBezTo>
                    <a:pt x="54" y="158"/>
                    <a:pt x="39" y="154"/>
                    <a:pt x="38" y="149"/>
                  </a:cubicBezTo>
                  <a:cubicBezTo>
                    <a:pt x="36" y="145"/>
                    <a:pt x="25" y="134"/>
                    <a:pt x="21" y="126"/>
                  </a:cubicBezTo>
                  <a:cubicBezTo>
                    <a:pt x="17" y="117"/>
                    <a:pt x="9" y="105"/>
                    <a:pt x="7" y="99"/>
                  </a:cubicBezTo>
                  <a:cubicBezTo>
                    <a:pt x="5" y="93"/>
                    <a:pt x="0" y="86"/>
                    <a:pt x="0" y="79"/>
                  </a:cubicBezTo>
                  <a:cubicBezTo>
                    <a:pt x="0" y="72"/>
                    <a:pt x="0" y="56"/>
                    <a:pt x="1" y="52"/>
                  </a:cubicBezTo>
                  <a:cubicBezTo>
                    <a:pt x="1" y="49"/>
                    <a:pt x="5" y="27"/>
                    <a:pt x="5" y="27"/>
                  </a:cubicBezTo>
                  <a:cubicBezTo>
                    <a:pt x="10" y="16"/>
                    <a:pt x="10" y="16"/>
                    <a:pt x="10" y="16"/>
                  </a:cubicBezTo>
                  <a:lnTo>
                    <a:pt x="18" y="23"/>
                  </a:lnTo>
                  <a:close/>
                </a:path>
              </a:pathLst>
            </a:custGeom>
            <a:gradFill>
              <a:gsLst>
                <a:gs pos="49000">
                  <a:schemeClr val="accent3">
                    <a:lumMod val="95000"/>
                  </a:schemeClr>
                </a:gs>
                <a:gs pos="14000">
                  <a:srgbClr val="B6B6B6"/>
                </a:gs>
                <a:gs pos="79000">
                  <a:srgbClr val="B8B8B8"/>
                </a:gs>
              </a:gsLst>
              <a:lin ang="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" name="Freeform 14"/>
            <p:cNvSpPr>
              <a:spLocks/>
            </p:cNvSpPr>
            <p:nvPr/>
          </p:nvSpPr>
          <p:spPr bwMode="auto">
            <a:xfrm>
              <a:off x="1903455" y="4317753"/>
              <a:ext cx="41945" cy="502322"/>
            </a:xfrm>
            <a:custGeom>
              <a:avLst/>
              <a:gdLst/>
              <a:ahLst/>
              <a:cxnLst>
                <a:cxn ang="0">
                  <a:pos x="0" y="254"/>
                </a:cxn>
                <a:cxn ang="0">
                  <a:pos x="0" y="212"/>
                </a:cxn>
                <a:cxn ang="0">
                  <a:pos x="18" y="27"/>
                </a:cxn>
                <a:cxn ang="0">
                  <a:pos x="20" y="0"/>
                </a:cxn>
                <a:cxn ang="0">
                  <a:pos x="21" y="41"/>
                </a:cxn>
                <a:cxn ang="0">
                  <a:pos x="2" y="251"/>
                </a:cxn>
                <a:cxn ang="0">
                  <a:pos x="0" y="254"/>
                </a:cxn>
              </a:cxnLst>
              <a:rect l="0" t="0" r="r" b="b"/>
              <a:pathLst>
                <a:path w="21" h="254">
                  <a:moveTo>
                    <a:pt x="0" y="254"/>
                  </a:moveTo>
                  <a:lnTo>
                    <a:pt x="0" y="212"/>
                  </a:lnTo>
                  <a:lnTo>
                    <a:pt x="18" y="27"/>
                  </a:lnTo>
                  <a:lnTo>
                    <a:pt x="20" y="0"/>
                  </a:lnTo>
                  <a:lnTo>
                    <a:pt x="21" y="41"/>
                  </a:lnTo>
                  <a:lnTo>
                    <a:pt x="2" y="251"/>
                  </a:lnTo>
                  <a:lnTo>
                    <a:pt x="0" y="254"/>
                  </a:lnTo>
                  <a:close/>
                </a:path>
              </a:pathLst>
            </a:custGeom>
            <a:gradFill>
              <a:gsLst>
                <a:gs pos="12000">
                  <a:schemeClr val="accent3">
                    <a:lumMod val="95000"/>
                  </a:schemeClr>
                </a:gs>
                <a:gs pos="49000">
                  <a:schemeClr val="accent3">
                    <a:lumMod val="75000"/>
                  </a:schemeClr>
                </a:gs>
              </a:gsLst>
              <a:lin ang="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" name="Freeform 15"/>
            <p:cNvSpPr>
              <a:spLocks/>
            </p:cNvSpPr>
            <p:nvPr/>
          </p:nvSpPr>
          <p:spPr bwMode="auto">
            <a:xfrm>
              <a:off x="3161793" y="4317753"/>
              <a:ext cx="41945" cy="502322"/>
            </a:xfrm>
            <a:custGeom>
              <a:avLst/>
              <a:gdLst/>
              <a:ahLst/>
              <a:cxnLst>
                <a:cxn ang="0">
                  <a:pos x="21" y="254"/>
                </a:cxn>
                <a:cxn ang="0">
                  <a:pos x="21" y="212"/>
                </a:cxn>
                <a:cxn ang="0">
                  <a:pos x="4" y="27"/>
                </a:cxn>
                <a:cxn ang="0">
                  <a:pos x="1" y="0"/>
                </a:cxn>
                <a:cxn ang="0">
                  <a:pos x="0" y="41"/>
                </a:cxn>
                <a:cxn ang="0">
                  <a:pos x="20" y="251"/>
                </a:cxn>
                <a:cxn ang="0">
                  <a:pos x="21" y="254"/>
                </a:cxn>
              </a:cxnLst>
              <a:rect l="0" t="0" r="r" b="b"/>
              <a:pathLst>
                <a:path w="21" h="254">
                  <a:moveTo>
                    <a:pt x="21" y="254"/>
                  </a:moveTo>
                  <a:lnTo>
                    <a:pt x="21" y="212"/>
                  </a:lnTo>
                  <a:lnTo>
                    <a:pt x="4" y="27"/>
                  </a:lnTo>
                  <a:lnTo>
                    <a:pt x="1" y="0"/>
                  </a:lnTo>
                  <a:lnTo>
                    <a:pt x="0" y="41"/>
                  </a:lnTo>
                  <a:lnTo>
                    <a:pt x="20" y="251"/>
                  </a:lnTo>
                  <a:lnTo>
                    <a:pt x="21" y="254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lumMod val="75000"/>
                  </a:schemeClr>
                </a:gs>
                <a:gs pos="1000">
                  <a:srgbClr val="A7A7A7"/>
                </a:gs>
              </a:gsLst>
              <a:lin ang="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" name="Freeform 16"/>
            <p:cNvSpPr>
              <a:spLocks/>
            </p:cNvSpPr>
            <p:nvPr/>
          </p:nvSpPr>
          <p:spPr bwMode="auto">
            <a:xfrm>
              <a:off x="1943402" y="4317753"/>
              <a:ext cx="531298" cy="142391"/>
            </a:xfrm>
            <a:custGeom>
              <a:avLst/>
              <a:gdLst/>
              <a:ahLst/>
              <a:cxnLst>
                <a:cxn ang="0">
                  <a:pos x="296" y="13"/>
                </a:cxn>
                <a:cxn ang="0">
                  <a:pos x="256" y="24"/>
                </a:cxn>
                <a:cxn ang="0">
                  <a:pos x="0" y="0"/>
                </a:cxn>
                <a:cxn ang="0">
                  <a:pos x="0" y="49"/>
                </a:cxn>
                <a:cxn ang="0">
                  <a:pos x="18" y="61"/>
                </a:cxn>
                <a:cxn ang="0">
                  <a:pos x="265" y="86"/>
                </a:cxn>
                <a:cxn ang="0">
                  <a:pos x="292" y="74"/>
                </a:cxn>
                <a:cxn ang="0">
                  <a:pos x="308" y="64"/>
                </a:cxn>
                <a:cxn ang="0">
                  <a:pos x="315" y="45"/>
                </a:cxn>
                <a:cxn ang="0">
                  <a:pos x="316" y="34"/>
                </a:cxn>
                <a:cxn ang="0">
                  <a:pos x="313" y="17"/>
                </a:cxn>
                <a:cxn ang="0">
                  <a:pos x="296" y="13"/>
                </a:cxn>
              </a:cxnLst>
              <a:rect l="0" t="0" r="r" b="b"/>
              <a:pathLst>
                <a:path w="316" h="86">
                  <a:moveTo>
                    <a:pt x="296" y="13"/>
                  </a:moveTo>
                  <a:cubicBezTo>
                    <a:pt x="296" y="13"/>
                    <a:pt x="284" y="26"/>
                    <a:pt x="256" y="24"/>
                  </a:cubicBezTo>
                  <a:cubicBezTo>
                    <a:pt x="228" y="22"/>
                    <a:pt x="0" y="0"/>
                    <a:pt x="0" y="0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265" y="86"/>
                    <a:pt x="265" y="86"/>
                    <a:pt x="265" y="86"/>
                  </a:cubicBezTo>
                  <a:cubicBezTo>
                    <a:pt x="292" y="74"/>
                    <a:pt x="292" y="74"/>
                    <a:pt x="292" y="74"/>
                  </a:cubicBezTo>
                  <a:cubicBezTo>
                    <a:pt x="308" y="64"/>
                    <a:pt x="308" y="64"/>
                    <a:pt x="308" y="64"/>
                  </a:cubicBezTo>
                  <a:cubicBezTo>
                    <a:pt x="315" y="45"/>
                    <a:pt x="315" y="45"/>
                    <a:pt x="315" y="45"/>
                  </a:cubicBezTo>
                  <a:cubicBezTo>
                    <a:pt x="316" y="34"/>
                    <a:pt x="316" y="34"/>
                    <a:pt x="316" y="34"/>
                  </a:cubicBezTo>
                  <a:cubicBezTo>
                    <a:pt x="313" y="17"/>
                    <a:pt x="313" y="17"/>
                    <a:pt x="313" y="17"/>
                  </a:cubicBezTo>
                  <a:lnTo>
                    <a:pt x="296" y="13"/>
                  </a:lnTo>
                  <a:close/>
                </a:path>
              </a:pathLst>
            </a:custGeom>
            <a:gradFill>
              <a:gsLst>
                <a:gs pos="12000">
                  <a:schemeClr val="accent3">
                    <a:lumMod val="95000"/>
                  </a:schemeClr>
                </a:gs>
                <a:gs pos="49000">
                  <a:schemeClr val="accent3">
                    <a:lumMod val="75000"/>
                  </a:schemeClr>
                </a:gs>
                <a:gs pos="1000">
                  <a:srgbClr val="A7A7A7"/>
                </a:gs>
              </a:gsLst>
              <a:lin ang="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" name="Freeform 17"/>
            <p:cNvSpPr>
              <a:spLocks/>
            </p:cNvSpPr>
            <p:nvPr/>
          </p:nvSpPr>
          <p:spPr bwMode="auto">
            <a:xfrm>
              <a:off x="2632491" y="4317753"/>
              <a:ext cx="531298" cy="142391"/>
            </a:xfrm>
            <a:custGeom>
              <a:avLst/>
              <a:gdLst/>
              <a:ahLst/>
              <a:cxnLst>
                <a:cxn ang="0">
                  <a:pos x="19" y="13"/>
                </a:cxn>
                <a:cxn ang="0">
                  <a:pos x="59" y="24"/>
                </a:cxn>
                <a:cxn ang="0">
                  <a:pos x="315" y="0"/>
                </a:cxn>
                <a:cxn ang="0">
                  <a:pos x="315" y="49"/>
                </a:cxn>
                <a:cxn ang="0">
                  <a:pos x="297" y="61"/>
                </a:cxn>
                <a:cxn ang="0">
                  <a:pos x="50" y="86"/>
                </a:cxn>
                <a:cxn ang="0">
                  <a:pos x="23" y="74"/>
                </a:cxn>
                <a:cxn ang="0">
                  <a:pos x="8" y="64"/>
                </a:cxn>
                <a:cxn ang="0">
                  <a:pos x="0" y="45"/>
                </a:cxn>
                <a:cxn ang="0">
                  <a:pos x="0" y="34"/>
                </a:cxn>
                <a:cxn ang="0">
                  <a:pos x="2" y="17"/>
                </a:cxn>
                <a:cxn ang="0">
                  <a:pos x="19" y="13"/>
                </a:cxn>
              </a:cxnLst>
              <a:rect l="0" t="0" r="r" b="b"/>
              <a:pathLst>
                <a:path w="315" h="86">
                  <a:moveTo>
                    <a:pt x="19" y="13"/>
                  </a:moveTo>
                  <a:cubicBezTo>
                    <a:pt x="19" y="13"/>
                    <a:pt x="31" y="26"/>
                    <a:pt x="59" y="24"/>
                  </a:cubicBezTo>
                  <a:cubicBezTo>
                    <a:pt x="87" y="22"/>
                    <a:pt x="315" y="0"/>
                    <a:pt x="315" y="0"/>
                  </a:cubicBezTo>
                  <a:cubicBezTo>
                    <a:pt x="315" y="49"/>
                    <a:pt x="315" y="49"/>
                    <a:pt x="315" y="49"/>
                  </a:cubicBezTo>
                  <a:cubicBezTo>
                    <a:pt x="297" y="61"/>
                    <a:pt x="297" y="61"/>
                    <a:pt x="297" y="61"/>
                  </a:cubicBezTo>
                  <a:cubicBezTo>
                    <a:pt x="50" y="86"/>
                    <a:pt x="50" y="86"/>
                    <a:pt x="50" y="86"/>
                  </a:cubicBezTo>
                  <a:cubicBezTo>
                    <a:pt x="23" y="74"/>
                    <a:pt x="23" y="74"/>
                    <a:pt x="23" y="74"/>
                  </a:cubicBezTo>
                  <a:cubicBezTo>
                    <a:pt x="8" y="64"/>
                    <a:pt x="8" y="64"/>
                    <a:pt x="8" y="64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2" y="17"/>
                    <a:pt x="2" y="17"/>
                    <a:pt x="2" y="17"/>
                  </a:cubicBezTo>
                  <a:lnTo>
                    <a:pt x="19" y="13"/>
                  </a:lnTo>
                  <a:close/>
                </a:path>
              </a:pathLst>
            </a:custGeom>
            <a:gradFill>
              <a:gsLst>
                <a:gs pos="88000">
                  <a:schemeClr val="accent3">
                    <a:lumMod val="95000"/>
                  </a:schemeClr>
                </a:gs>
                <a:gs pos="100000">
                  <a:schemeClr val="accent3">
                    <a:lumMod val="75000"/>
                  </a:schemeClr>
                </a:gs>
                <a:gs pos="1000">
                  <a:srgbClr val="A7A7A7"/>
                </a:gs>
              </a:gsLst>
              <a:lin ang="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" name="Freeform 18"/>
            <p:cNvSpPr>
              <a:spLocks/>
            </p:cNvSpPr>
            <p:nvPr/>
          </p:nvSpPr>
          <p:spPr bwMode="auto">
            <a:xfrm>
              <a:off x="2394806" y="3977597"/>
              <a:ext cx="319579" cy="237319"/>
            </a:xfrm>
            <a:custGeom>
              <a:avLst/>
              <a:gdLst/>
              <a:ahLst/>
              <a:cxnLst>
                <a:cxn ang="0">
                  <a:pos x="0" y="88"/>
                </a:cxn>
                <a:cxn ang="0">
                  <a:pos x="94" y="0"/>
                </a:cxn>
                <a:cxn ang="0">
                  <a:pos x="189" y="84"/>
                </a:cxn>
                <a:cxn ang="0">
                  <a:pos x="190" y="143"/>
                </a:cxn>
                <a:cxn ang="0">
                  <a:pos x="152" y="95"/>
                </a:cxn>
                <a:cxn ang="0">
                  <a:pos x="143" y="79"/>
                </a:cxn>
                <a:cxn ang="0">
                  <a:pos x="114" y="69"/>
                </a:cxn>
                <a:cxn ang="0">
                  <a:pos x="85" y="70"/>
                </a:cxn>
                <a:cxn ang="0">
                  <a:pos x="65" y="74"/>
                </a:cxn>
                <a:cxn ang="0">
                  <a:pos x="44" y="91"/>
                </a:cxn>
                <a:cxn ang="0">
                  <a:pos x="33" y="103"/>
                </a:cxn>
                <a:cxn ang="0">
                  <a:pos x="25" y="119"/>
                </a:cxn>
                <a:cxn ang="0">
                  <a:pos x="16" y="135"/>
                </a:cxn>
                <a:cxn ang="0">
                  <a:pos x="10" y="138"/>
                </a:cxn>
                <a:cxn ang="0">
                  <a:pos x="3" y="139"/>
                </a:cxn>
                <a:cxn ang="0">
                  <a:pos x="0" y="141"/>
                </a:cxn>
                <a:cxn ang="0">
                  <a:pos x="0" y="88"/>
                </a:cxn>
              </a:cxnLst>
              <a:rect l="0" t="0" r="r" b="b"/>
              <a:pathLst>
                <a:path w="190" h="143">
                  <a:moveTo>
                    <a:pt x="0" y="88"/>
                  </a:moveTo>
                  <a:cubicBezTo>
                    <a:pt x="1" y="80"/>
                    <a:pt x="15" y="0"/>
                    <a:pt x="94" y="0"/>
                  </a:cubicBezTo>
                  <a:cubicBezTo>
                    <a:pt x="173" y="0"/>
                    <a:pt x="188" y="78"/>
                    <a:pt x="189" y="84"/>
                  </a:cubicBezTo>
                  <a:cubicBezTo>
                    <a:pt x="190" y="91"/>
                    <a:pt x="190" y="143"/>
                    <a:pt x="190" y="143"/>
                  </a:cubicBezTo>
                  <a:cubicBezTo>
                    <a:pt x="152" y="95"/>
                    <a:pt x="152" y="95"/>
                    <a:pt x="152" y="95"/>
                  </a:cubicBezTo>
                  <a:cubicBezTo>
                    <a:pt x="143" y="79"/>
                    <a:pt x="143" y="79"/>
                    <a:pt x="143" y="79"/>
                  </a:cubicBezTo>
                  <a:cubicBezTo>
                    <a:pt x="114" y="69"/>
                    <a:pt x="114" y="69"/>
                    <a:pt x="114" y="69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65" y="74"/>
                    <a:pt x="65" y="74"/>
                    <a:pt x="65" y="74"/>
                  </a:cubicBezTo>
                  <a:cubicBezTo>
                    <a:pt x="44" y="91"/>
                    <a:pt x="44" y="91"/>
                    <a:pt x="44" y="91"/>
                  </a:cubicBezTo>
                  <a:cubicBezTo>
                    <a:pt x="33" y="103"/>
                    <a:pt x="33" y="103"/>
                    <a:pt x="33" y="103"/>
                  </a:cubicBezTo>
                  <a:cubicBezTo>
                    <a:pt x="25" y="119"/>
                    <a:pt x="25" y="119"/>
                    <a:pt x="25" y="119"/>
                  </a:cubicBezTo>
                  <a:cubicBezTo>
                    <a:pt x="16" y="135"/>
                    <a:pt x="16" y="135"/>
                    <a:pt x="16" y="135"/>
                  </a:cubicBezTo>
                  <a:cubicBezTo>
                    <a:pt x="10" y="138"/>
                    <a:pt x="10" y="138"/>
                    <a:pt x="10" y="138"/>
                  </a:cubicBezTo>
                  <a:cubicBezTo>
                    <a:pt x="3" y="139"/>
                    <a:pt x="3" y="139"/>
                    <a:pt x="3" y="139"/>
                  </a:cubicBezTo>
                  <a:cubicBezTo>
                    <a:pt x="0" y="141"/>
                    <a:pt x="0" y="141"/>
                    <a:pt x="0" y="141"/>
                  </a:cubicBezTo>
                  <a:cubicBezTo>
                    <a:pt x="0" y="141"/>
                    <a:pt x="0" y="96"/>
                    <a:pt x="0" y="88"/>
                  </a:cubicBezTo>
                  <a:close/>
                </a:path>
              </a:pathLst>
            </a:custGeom>
            <a:gradFill>
              <a:gsLst>
                <a:gs pos="49000">
                  <a:schemeClr val="accent3">
                    <a:lumMod val="95000"/>
                  </a:schemeClr>
                </a:gs>
                <a:gs pos="14000">
                  <a:srgbClr val="B6B6B6"/>
                </a:gs>
                <a:gs pos="79000">
                  <a:srgbClr val="B8B8B8"/>
                </a:gs>
              </a:gsLst>
              <a:lin ang="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" name="Freeform 19"/>
            <p:cNvSpPr>
              <a:spLocks/>
            </p:cNvSpPr>
            <p:nvPr/>
          </p:nvSpPr>
          <p:spPr bwMode="auto">
            <a:xfrm>
              <a:off x="1903455" y="4944666"/>
              <a:ext cx="419445" cy="235342"/>
            </a:xfrm>
            <a:custGeom>
              <a:avLst/>
              <a:gdLst/>
              <a:ahLst/>
              <a:cxnLst>
                <a:cxn ang="0">
                  <a:pos x="232" y="13"/>
                </a:cxn>
                <a:cxn ang="0">
                  <a:pos x="183" y="70"/>
                </a:cxn>
                <a:cxn ang="0">
                  <a:pos x="64" y="56"/>
                </a:cxn>
                <a:cxn ang="0">
                  <a:pos x="2" y="78"/>
                </a:cxn>
                <a:cxn ang="0">
                  <a:pos x="1" y="139"/>
                </a:cxn>
                <a:cxn ang="0">
                  <a:pos x="29" y="109"/>
                </a:cxn>
                <a:cxn ang="0">
                  <a:pos x="44" y="107"/>
                </a:cxn>
                <a:cxn ang="0">
                  <a:pos x="59" y="117"/>
                </a:cxn>
                <a:cxn ang="0">
                  <a:pos x="82" y="130"/>
                </a:cxn>
                <a:cxn ang="0">
                  <a:pos x="118" y="142"/>
                </a:cxn>
                <a:cxn ang="0">
                  <a:pos x="163" y="134"/>
                </a:cxn>
                <a:cxn ang="0">
                  <a:pos x="215" y="118"/>
                </a:cxn>
                <a:cxn ang="0">
                  <a:pos x="249" y="60"/>
                </a:cxn>
                <a:cxn ang="0">
                  <a:pos x="250" y="33"/>
                </a:cxn>
                <a:cxn ang="0">
                  <a:pos x="235" y="0"/>
                </a:cxn>
                <a:cxn ang="0">
                  <a:pos x="232" y="13"/>
                </a:cxn>
              </a:cxnLst>
              <a:rect l="0" t="0" r="r" b="b"/>
              <a:pathLst>
                <a:path w="250" h="142">
                  <a:moveTo>
                    <a:pt x="232" y="13"/>
                  </a:moveTo>
                  <a:cubicBezTo>
                    <a:pt x="232" y="13"/>
                    <a:pt x="224" y="49"/>
                    <a:pt x="183" y="70"/>
                  </a:cubicBezTo>
                  <a:cubicBezTo>
                    <a:pt x="142" y="91"/>
                    <a:pt x="103" y="81"/>
                    <a:pt x="64" y="56"/>
                  </a:cubicBezTo>
                  <a:cubicBezTo>
                    <a:pt x="25" y="31"/>
                    <a:pt x="3" y="57"/>
                    <a:pt x="2" y="78"/>
                  </a:cubicBezTo>
                  <a:cubicBezTo>
                    <a:pt x="0" y="99"/>
                    <a:pt x="1" y="139"/>
                    <a:pt x="1" y="139"/>
                  </a:cubicBezTo>
                  <a:cubicBezTo>
                    <a:pt x="29" y="109"/>
                    <a:pt x="29" y="109"/>
                    <a:pt x="29" y="109"/>
                  </a:cubicBezTo>
                  <a:cubicBezTo>
                    <a:pt x="44" y="107"/>
                    <a:pt x="44" y="107"/>
                    <a:pt x="44" y="107"/>
                  </a:cubicBezTo>
                  <a:cubicBezTo>
                    <a:pt x="59" y="117"/>
                    <a:pt x="59" y="117"/>
                    <a:pt x="59" y="117"/>
                  </a:cubicBezTo>
                  <a:cubicBezTo>
                    <a:pt x="82" y="130"/>
                    <a:pt x="82" y="130"/>
                    <a:pt x="82" y="130"/>
                  </a:cubicBezTo>
                  <a:cubicBezTo>
                    <a:pt x="118" y="142"/>
                    <a:pt x="118" y="142"/>
                    <a:pt x="118" y="142"/>
                  </a:cubicBezTo>
                  <a:cubicBezTo>
                    <a:pt x="163" y="134"/>
                    <a:pt x="163" y="134"/>
                    <a:pt x="163" y="134"/>
                  </a:cubicBezTo>
                  <a:cubicBezTo>
                    <a:pt x="215" y="118"/>
                    <a:pt x="215" y="118"/>
                    <a:pt x="215" y="118"/>
                  </a:cubicBezTo>
                  <a:cubicBezTo>
                    <a:pt x="249" y="60"/>
                    <a:pt x="249" y="60"/>
                    <a:pt x="249" y="60"/>
                  </a:cubicBezTo>
                  <a:cubicBezTo>
                    <a:pt x="250" y="33"/>
                    <a:pt x="250" y="33"/>
                    <a:pt x="250" y="33"/>
                  </a:cubicBezTo>
                  <a:cubicBezTo>
                    <a:pt x="235" y="0"/>
                    <a:pt x="235" y="0"/>
                    <a:pt x="235" y="0"/>
                  </a:cubicBezTo>
                  <a:lnTo>
                    <a:pt x="232" y="13"/>
                  </a:lnTo>
                  <a:close/>
                </a:path>
              </a:pathLst>
            </a:custGeom>
            <a:gradFill>
              <a:gsLst>
                <a:gs pos="26000">
                  <a:schemeClr val="accent3">
                    <a:lumMod val="95000"/>
                  </a:schemeClr>
                </a:gs>
                <a:gs pos="6000">
                  <a:schemeClr val="accent3">
                    <a:lumMod val="75000"/>
                  </a:schemeClr>
                </a:gs>
                <a:gs pos="49000">
                  <a:schemeClr val="accent3">
                    <a:lumMod val="65000"/>
                  </a:schemeClr>
                </a:gs>
              </a:gsLst>
              <a:lin ang="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" name="Freeform 20"/>
            <p:cNvSpPr>
              <a:spLocks/>
            </p:cNvSpPr>
            <p:nvPr/>
          </p:nvSpPr>
          <p:spPr bwMode="auto">
            <a:xfrm>
              <a:off x="2784290" y="4944666"/>
              <a:ext cx="421445" cy="235342"/>
            </a:xfrm>
            <a:custGeom>
              <a:avLst/>
              <a:gdLst/>
              <a:ahLst/>
              <a:cxnLst>
                <a:cxn ang="0">
                  <a:pos x="18" y="13"/>
                </a:cxn>
                <a:cxn ang="0">
                  <a:pos x="67" y="70"/>
                </a:cxn>
                <a:cxn ang="0">
                  <a:pos x="186" y="56"/>
                </a:cxn>
                <a:cxn ang="0">
                  <a:pos x="249" y="78"/>
                </a:cxn>
                <a:cxn ang="0">
                  <a:pos x="249" y="139"/>
                </a:cxn>
                <a:cxn ang="0">
                  <a:pos x="222" y="109"/>
                </a:cxn>
                <a:cxn ang="0">
                  <a:pos x="207" y="107"/>
                </a:cxn>
                <a:cxn ang="0">
                  <a:pos x="191" y="117"/>
                </a:cxn>
                <a:cxn ang="0">
                  <a:pos x="168" y="130"/>
                </a:cxn>
                <a:cxn ang="0">
                  <a:pos x="132" y="142"/>
                </a:cxn>
                <a:cxn ang="0">
                  <a:pos x="87" y="134"/>
                </a:cxn>
                <a:cxn ang="0">
                  <a:pos x="36" y="118"/>
                </a:cxn>
                <a:cxn ang="0">
                  <a:pos x="1" y="60"/>
                </a:cxn>
                <a:cxn ang="0">
                  <a:pos x="0" y="33"/>
                </a:cxn>
                <a:cxn ang="0">
                  <a:pos x="15" y="0"/>
                </a:cxn>
                <a:cxn ang="0">
                  <a:pos x="18" y="13"/>
                </a:cxn>
              </a:cxnLst>
              <a:rect l="0" t="0" r="r" b="b"/>
              <a:pathLst>
                <a:path w="250" h="142">
                  <a:moveTo>
                    <a:pt x="18" y="13"/>
                  </a:moveTo>
                  <a:cubicBezTo>
                    <a:pt x="18" y="13"/>
                    <a:pt x="26" y="49"/>
                    <a:pt x="67" y="70"/>
                  </a:cubicBezTo>
                  <a:cubicBezTo>
                    <a:pt x="108" y="91"/>
                    <a:pt x="147" y="81"/>
                    <a:pt x="186" y="56"/>
                  </a:cubicBezTo>
                  <a:cubicBezTo>
                    <a:pt x="225" y="31"/>
                    <a:pt x="247" y="57"/>
                    <a:pt x="249" y="78"/>
                  </a:cubicBezTo>
                  <a:cubicBezTo>
                    <a:pt x="250" y="99"/>
                    <a:pt x="249" y="139"/>
                    <a:pt x="249" y="139"/>
                  </a:cubicBezTo>
                  <a:cubicBezTo>
                    <a:pt x="222" y="109"/>
                    <a:pt x="222" y="109"/>
                    <a:pt x="222" y="109"/>
                  </a:cubicBezTo>
                  <a:cubicBezTo>
                    <a:pt x="207" y="107"/>
                    <a:pt x="207" y="107"/>
                    <a:pt x="207" y="107"/>
                  </a:cubicBezTo>
                  <a:cubicBezTo>
                    <a:pt x="191" y="117"/>
                    <a:pt x="191" y="117"/>
                    <a:pt x="191" y="117"/>
                  </a:cubicBezTo>
                  <a:cubicBezTo>
                    <a:pt x="168" y="130"/>
                    <a:pt x="168" y="130"/>
                    <a:pt x="168" y="130"/>
                  </a:cubicBezTo>
                  <a:cubicBezTo>
                    <a:pt x="132" y="142"/>
                    <a:pt x="132" y="142"/>
                    <a:pt x="132" y="142"/>
                  </a:cubicBezTo>
                  <a:cubicBezTo>
                    <a:pt x="87" y="134"/>
                    <a:pt x="87" y="134"/>
                    <a:pt x="87" y="134"/>
                  </a:cubicBezTo>
                  <a:cubicBezTo>
                    <a:pt x="36" y="118"/>
                    <a:pt x="36" y="118"/>
                    <a:pt x="36" y="118"/>
                  </a:cubicBezTo>
                  <a:cubicBezTo>
                    <a:pt x="1" y="60"/>
                    <a:pt x="1" y="60"/>
                    <a:pt x="1" y="60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15" y="0"/>
                    <a:pt x="15" y="0"/>
                    <a:pt x="15" y="0"/>
                  </a:cubicBezTo>
                  <a:lnTo>
                    <a:pt x="18" y="13"/>
                  </a:lnTo>
                  <a:close/>
                </a:path>
              </a:pathLst>
            </a:custGeom>
            <a:gradFill>
              <a:gsLst>
                <a:gs pos="85000">
                  <a:schemeClr val="accent3">
                    <a:lumMod val="95000"/>
                  </a:schemeClr>
                </a:gs>
                <a:gs pos="100000">
                  <a:schemeClr val="accent3">
                    <a:lumMod val="75000"/>
                  </a:schemeClr>
                </a:gs>
                <a:gs pos="49000">
                  <a:schemeClr val="accent3">
                    <a:lumMod val="65000"/>
                  </a:schemeClr>
                </a:gs>
              </a:gsLst>
              <a:lin ang="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1" name="Freeform 21"/>
            <p:cNvSpPr>
              <a:spLocks/>
            </p:cNvSpPr>
            <p:nvPr/>
          </p:nvSpPr>
          <p:spPr bwMode="auto">
            <a:xfrm>
              <a:off x="2394806" y="5565648"/>
              <a:ext cx="99869" cy="229407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7" y="42"/>
                </a:cxn>
                <a:cxn ang="0">
                  <a:pos x="0" y="98"/>
                </a:cxn>
                <a:cxn ang="0">
                  <a:pos x="1" y="137"/>
                </a:cxn>
                <a:cxn ang="0">
                  <a:pos x="26" y="121"/>
                </a:cxn>
                <a:cxn ang="0">
                  <a:pos x="42" y="100"/>
                </a:cxn>
                <a:cxn ang="0">
                  <a:pos x="55" y="76"/>
                </a:cxn>
                <a:cxn ang="0">
                  <a:pos x="60" y="44"/>
                </a:cxn>
                <a:cxn ang="0">
                  <a:pos x="48" y="9"/>
                </a:cxn>
                <a:cxn ang="0">
                  <a:pos x="38" y="2"/>
                </a:cxn>
                <a:cxn ang="0">
                  <a:pos x="29" y="0"/>
                </a:cxn>
              </a:cxnLst>
              <a:rect l="0" t="0" r="r" b="b"/>
              <a:pathLst>
                <a:path w="60" h="137">
                  <a:moveTo>
                    <a:pt x="29" y="0"/>
                  </a:moveTo>
                  <a:cubicBezTo>
                    <a:pt x="29" y="0"/>
                    <a:pt x="12" y="26"/>
                    <a:pt x="7" y="42"/>
                  </a:cubicBezTo>
                  <a:cubicBezTo>
                    <a:pt x="2" y="55"/>
                    <a:pt x="0" y="71"/>
                    <a:pt x="0" y="98"/>
                  </a:cubicBezTo>
                  <a:cubicBezTo>
                    <a:pt x="0" y="125"/>
                    <a:pt x="1" y="137"/>
                    <a:pt x="1" y="137"/>
                  </a:cubicBezTo>
                  <a:cubicBezTo>
                    <a:pt x="26" y="121"/>
                    <a:pt x="26" y="121"/>
                    <a:pt x="26" y="121"/>
                  </a:cubicBezTo>
                  <a:cubicBezTo>
                    <a:pt x="42" y="100"/>
                    <a:pt x="42" y="100"/>
                    <a:pt x="42" y="100"/>
                  </a:cubicBezTo>
                  <a:cubicBezTo>
                    <a:pt x="55" y="76"/>
                    <a:pt x="55" y="76"/>
                    <a:pt x="55" y="76"/>
                  </a:cubicBezTo>
                  <a:cubicBezTo>
                    <a:pt x="60" y="44"/>
                    <a:pt x="60" y="44"/>
                    <a:pt x="60" y="44"/>
                  </a:cubicBezTo>
                  <a:cubicBezTo>
                    <a:pt x="48" y="9"/>
                    <a:pt x="48" y="9"/>
                    <a:pt x="48" y="9"/>
                  </a:cubicBezTo>
                  <a:cubicBezTo>
                    <a:pt x="38" y="2"/>
                    <a:pt x="38" y="2"/>
                    <a:pt x="38" y="2"/>
                  </a:cubicBezTo>
                  <a:lnTo>
                    <a:pt x="29" y="0"/>
                  </a:lnTo>
                  <a:close/>
                </a:path>
              </a:pathLst>
            </a:custGeom>
            <a:gradFill>
              <a:gsLst>
                <a:gs pos="49000">
                  <a:schemeClr val="accent3">
                    <a:lumMod val="95000"/>
                  </a:schemeClr>
                </a:gs>
                <a:gs pos="14000">
                  <a:srgbClr val="B6B6B6"/>
                </a:gs>
                <a:gs pos="79000">
                  <a:srgbClr val="B8B8B8"/>
                </a:gs>
              </a:gsLst>
              <a:lin ang="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" name="Freeform 22"/>
            <p:cNvSpPr>
              <a:spLocks/>
            </p:cNvSpPr>
            <p:nvPr/>
          </p:nvSpPr>
          <p:spPr bwMode="auto">
            <a:xfrm>
              <a:off x="2612517" y="5565648"/>
              <a:ext cx="101866" cy="229407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54" y="42"/>
                </a:cxn>
                <a:cxn ang="0">
                  <a:pos x="60" y="98"/>
                </a:cxn>
                <a:cxn ang="0">
                  <a:pos x="59" y="137"/>
                </a:cxn>
                <a:cxn ang="0">
                  <a:pos x="34" y="121"/>
                </a:cxn>
                <a:cxn ang="0">
                  <a:pos x="18" y="100"/>
                </a:cxn>
                <a:cxn ang="0">
                  <a:pos x="5" y="76"/>
                </a:cxn>
                <a:cxn ang="0">
                  <a:pos x="0" y="44"/>
                </a:cxn>
                <a:cxn ang="0">
                  <a:pos x="12" y="9"/>
                </a:cxn>
                <a:cxn ang="0">
                  <a:pos x="22" y="2"/>
                </a:cxn>
                <a:cxn ang="0">
                  <a:pos x="32" y="0"/>
                </a:cxn>
              </a:cxnLst>
              <a:rect l="0" t="0" r="r" b="b"/>
              <a:pathLst>
                <a:path w="60" h="137">
                  <a:moveTo>
                    <a:pt x="32" y="0"/>
                  </a:moveTo>
                  <a:cubicBezTo>
                    <a:pt x="32" y="0"/>
                    <a:pt x="48" y="26"/>
                    <a:pt x="54" y="42"/>
                  </a:cubicBezTo>
                  <a:cubicBezTo>
                    <a:pt x="58" y="55"/>
                    <a:pt x="60" y="71"/>
                    <a:pt x="60" y="98"/>
                  </a:cubicBezTo>
                  <a:cubicBezTo>
                    <a:pt x="60" y="125"/>
                    <a:pt x="59" y="137"/>
                    <a:pt x="59" y="137"/>
                  </a:cubicBezTo>
                  <a:cubicBezTo>
                    <a:pt x="34" y="121"/>
                    <a:pt x="34" y="121"/>
                    <a:pt x="34" y="121"/>
                  </a:cubicBezTo>
                  <a:cubicBezTo>
                    <a:pt x="18" y="100"/>
                    <a:pt x="18" y="100"/>
                    <a:pt x="18" y="100"/>
                  </a:cubicBezTo>
                  <a:cubicBezTo>
                    <a:pt x="5" y="76"/>
                    <a:pt x="5" y="76"/>
                    <a:pt x="5" y="76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12" y="9"/>
                    <a:pt x="12" y="9"/>
                    <a:pt x="12" y="9"/>
                  </a:cubicBezTo>
                  <a:cubicBezTo>
                    <a:pt x="22" y="2"/>
                    <a:pt x="22" y="2"/>
                    <a:pt x="22" y="2"/>
                  </a:cubicBezTo>
                  <a:lnTo>
                    <a:pt x="32" y="0"/>
                  </a:lnTo>
                  <a:close/>
                </a:path>
              </a:pathLst>
            </a:custGeom>
            <a:gradFill>
              <a:gsLst>
                <a:gs pos="49000">
                  <a:schemeClr val="accent3">
                    <a:lumMod val="95000"/>
                  </a:schemeClr>
                </a:gs>
                <a:gs pos="14000">
                  <a:srgbClr val="B6B6B6"/>
                </a:gs>
                <a:gs pos="79000">
                  <a:srgbClr val="B8B8B8"/>
                </a:gs>
              </a:gsLst>
              <a:lin ang="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" name="Freeform 14"/>
            <p:cNvSpPr>
              <a:spLocks/>
            </p:cNvSpPr>
            <p:nvPr/>
          </p:nvSpPr>
          <p:spPr bwMode="auto">
            <a:xfrm>
              <a:off x="1903457" y="4308380"/>
              <a:ext cx="41945" cy="502322"/>
            </a:xfrm>
            <a:custGeom>
              <a:avLst/>
              <a:gdLst/>
              <a:ahLst/>
              <a:cxnLst>
                <a:cxn ang="0">
                  <a:pos x="0" y="254"/>
                </a:cxn>
                <a:cxn ang="0">
                  <a:pos x="0" y="212"/>
                </a:cxn>
                <a:cxn ang="0">
                  <a:pos x="18" y="27"/>
                </a:cxn>
                <a:cxn ang="0">
                  <a:pos x="20" y="0"/>
                </a:cxn>
                <a:cxn ang="0">
                  <a:pos x="21" y="41"/>
                </a:cxn>
                <a:cxn ang="0">
                  <a:pos x="2" y="251"/>
                </a:cxn>
                <a:cxn ang="0">
                  <a:pos x="0" y="254"/>
                </a:cxn>
              </a:cxnLst>
              <a:rect l="0" t="0" r="r" b="b"/>
              <a:pathLst>
                <a:path w="21" h="254">
                  <a:moveTo>
                    <a:pt x="0" y="254"/>
                  </a:moveTo>
                  <a:lnTo>
                    <a:pt x="0" y="212"/>
                  </a:lnTo>
                  <a:lnTo>
                    <a:pt x="18" y="27"/>
                  </a:lnTo>
                  <a:lnTo>
                    <a:pt x="20" y="0"/>
                  </a:lnTo>
                  <a:lnTo>
                    <a:pt x="21" y="41"/>
                  </a:lnTo>
                  <a:lnTo>
                    <a:pt x="2" y="251"/>
                  </a:lnTo>
                  <a:lnTo>
                    <a:pt x="0" y="254"/>
                  </a:lnTo>
                  <a:close/>
                </a:path>
              </a:pathLst>
            </a:custGeom>
            <a:gradFill>
              <a:gsLst>
                <a:gs pos="12000">
                  <a:schemeClr val="accent3">
                    <a:lumMod val="95000"/>
                  </a:schemeClr>
                </a:gs>
                <a:gs pos="49000">
                  <a:schemeClr val="accent3">
                    <a:lumMod val="75000"/>
                  </a:schemeClr>
                </a:gs>
              </a:gsLst>
              <a:lin ang="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" name="Freeform 6"/>
            <p:cNvSpPr>
              <a:spLocks/>
            </p:cNvSpPr>
            <p:nvPr/>
          </p:nvSpPr>
          <p:spPr bwMode="auto">
            <a:xfrm>
              <a:off x="381000" y="4756858"/>
              <a:ext cx="413316" cy="248389"/>
            </a:xfrm>
            <a:custGeom>
              <a:avLst/>
              <a:gdLst/>
              <a:ahLst/>
              <a:cxnLst>
                <a:cxn ang="0">
                  <a:pos x="235" y="20"/>
                </a:cxn>
                <a:cxn ang="0">
                  <a:pos x="222" y="35"/>
                </a:cxn>
                <a:cxn ang="0">
                  <a:pos x="191" y="39"/>
                </a:cxn>
                <a:cxn ang="0">
                  <a:pos x="108" y="3"/>
                </a:cxn>
                <a:cxn ang="0">
                  <a:pos x="14" y="55"/>
                </a:cxn>
                <a:cxn ang="0">
                  <a:pos x="1" y="149"/>
                </a:cxn>
                <a:cxn ang="0">
                  <a:pos x="29" y="122"/>
                </a:cxn>
                <a:cxn ang="0">
                  <a:pos x="36" y="112"/>
                </a:cxn>
                <a:cxn ang="0">
                  <a:pos x="46" y="103"/>
                </a:cxn>
                <a:cxn ang="0">
                  <a:pos x="62" y="94"/>
                </a:cxn>
                <a:cxn ang="0">
                  <a:pos x="93" y="79"/>
                </a:cxn>
                <a:cxn ang="0">
                  <a:pos x="115" y="71"/>
                </a:cxn>
                <a:cxn ang="0">
                  <a:pos x="143" y="74"/>
                </a:cxn>
                <a:cxn ang="0">
                  <a:pos x="165" y="90"/>
                </a:cxn>
                <a:cxn ang="0">
                  <a:pos x="184" y="99"/>
                </a:cxn>
                <a:cxn ang="0">
                  <a:pos x="217" y="101"/>
                </a:cxn>
                <a:cxn ang="0">
                  <a:pos x="241" y="89"/>
                </a:cxn>
                <a:cxn ang="0">
                  <a:pos x="245" y="70"/>
                </a:cxn>
                <a:cxn ang="0">
                  <a:pos x="247" y="41"/>
                </a:cxn>
                <a:cxn ang="0">
                  <a:pos x="244" y="20"/>
                </a:cxn>
                <a:cxn ang="0">
                  <a:pos x="235" y="20"/>
                </a:cxn>
              </a:cxnLst>
              <a:rect l="0" t="0" r="r" b="b"/>
              <a:pathLst>
                <a:path w="247" h="149">
                  <a:moveTo>
                    <a:pt x="235" y="20"/>
                  </a:moveTo>
                  <a:cubicBezTo>
                    <a:pt x="235" y="20"/>
                    <a:pt x="229" y="32"/>
                    <a:pt x="222" y="35"/>
                  </a:cubicBezTo>
                  <a:cubicBezTo>
                    <a:pt x="216" y="39"/>
                    <a:pt x="203" y="44"/>
                    <a:pt x="191" y="39"/>
                  </a:cubicBezTo>
                  <a:cubicBezTo>
                    <a:pt x="179" y="33"/>
                    <a:pt x="148" y="6"/>
                    <a:pt x="108" y="3"/>
                  </a:cubicBezTo>
                  <a:cubicBezTo>
                    <a:pt x="68" y="0"/>
                    <a:pt x="27" y="28"/>
                    <a:pt x="14" y="55"/>
                  </a:cubicBezTo>
                  <a:cubicBezTo>
                    <a:pt x="0" y="82"/>
                    <a:pt x="1" y="137"/>
                    <a:pt x="1" y="149"/>
                  </a:cubicBezTo>
                  <a:cubicBezTo>
                    <a:pt x="29" y="122"/>
                    <a:pt x="29" y="122"/>
                    <a:pt x="29" y="122"/>
                  </a:cubicBezTo>
                  <a:cubicBezTo>
                    <a:pt x="36" y="112"/>
                    <a:pt x="36" y="112"/>
                    <a:pt x="36" y="112"/>
                  </a:cubicBezTo>
                  <a:cubicBezTo>
                    <a:pt x="46" y="103"/>
                    <a:pt x="46" y="103"/>
                    <a:pt x="46" y="103"/>
                  </a:cubicBezTo>
                  <a:cubicBezTo>
                    <a:pt x="46" y="103"/>
                    <a:pt x="59" y="96"/>
                    <a:pt x="62" y="94"/>
                  </a:cubicBezTo>
                  <a:cubicBezTo>
                    <a:pt x="64" y="93"/>
                    <a:pt x="91" y="80"/>
                    <a:pt x="93" y="79"/>
                  </a:cubicBezTo>
                  <a:cubicBezTo>
                    <a:pt x="94" y="78"/>
                    <a:pt x="115" y="71"/>
                    <a:pt x="115" y="71"/>
                  </a:cubicBezTo>
                  <a:cubicBezTo>
                    <a:pt x="143" y="74"/>
                    <a:pt x="143" y="74"/>
                    <a:pt x="143" y="74"/>
                  </a:cubicBezTo>
                  <a:cubicBezTo>
                    <a:pt x="165" y="90"/>
                    <a:pt x="165" y="90"/>
                    <a:pt x="165" y="90"/>
                  </a:cubicBezTo>
                  <a:cubicBezTo>
                    <a:pt x="184" y="99"/>
                    <a:pt x="184" y="99"/>
                    <a:pt x="184" y="99"/>
                  </a:cubicBezTo>
                  <a:cubicBezTo>
                    <a:pt x="217" y="101"/>
                    <a:pt x="217" y="101"/>
                    <a:pt x="217" y="101"/>
                  </a:cubicBezTo>
                  <a:cubicBezTo>
                    <a:pt x="241" y="89"/>
                    <a:pt x="241" y="89"/>
                    <a:pt x="241" y="89"/>
                  </a:cubicBezTo>
                  <a:cubicBezTo>
                    <a:pt x="245" y="70"/>
                    <a:pt x="245" y="70"/>
                    <a:pt x="245" y="70"/>
                  </a:cubicBezTo>
                  <a:cubicBezTo>
                    <a:pt x="247" y="41"/>
                    <a:pt x="247" y="41"/>
                    <a:pt x="247" y="41"/>
                  </a:cubicBezTo>
                  <a:cubicBezTo>
                    <a:pt x="244" y="20"/>
                    <a:pt x="244" y="20"/>
                    <a:pt x="244" y="20"/>
                  </a:cubicBezTo>
                  <a:lnTo>
                    <a:pt x="235" y="20"/>
                  </a:lnTo>
                  <a:close/>
                </a:path>
              </a:pathLst>
            </a:custGeom>
            <a:gradFill>
              <a:gsLst>
                <a:gs pos="39000">
                  <a:schemeClr val="accent3">
                    <a:lumMod val="95000"/>
                  </a:schemeClr>
                </a:gs>
                <a:gs pos="70000">
                  <a:schemeClr val="accent3">
                    <a:lumMod val="75000"/>
                  </a:schemeClr>
                </a:gs>
                <a:gs pos="19000">
                  <a:schemeClr val="accent3">
                    <a:lumMod val="85000"/>
                  </a:schemeClr>
                </a:gs>
              </a:gsLst>
              <a:lin ang="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" name="Freeform 7"/>
            <p:cNvSpPr>
              <a:spLocks/>
            </p:cNvSpPr>
            <p:nvPr/>
          </p:nvSpPr>
          <p:spPr bwMode="auto">
            <a:xfrm>
              <a:off x="1889206" y="4758845"/>
              <a:ext cx="413316" cy="248389"/>
            </a:xfrm>
            <a:custGeom>
              <a:avLst/>
              <a:gdLst/>
              <a:ahLst/>
              <a:cxnLst>
                <a:cxn ang="0">
                  <a:pos x="13" y="20"/>
                </a:cxn>
                <a:cxn ang="0">
                  <a:pos x="26" y="36"/>
                </a:cxn>
                <a:cxn ang="0">
                  <a:pos x="57" y="39"/>
                </a:cxn>
                <a:cxn ang="0">
                  <a:pos x="140" y="4"/>
                </a:cxn>
                <a:cxn ang="0">
                  <a:pos x="234" y="56"/>
                </a:cxn>
                <a:cxn ang="0">
                  <a:pos x="246" y="149"/>
                </a:cxn>
                <a:cxn ang="0">
                  <a:pos x="219" y="122"/>
                </a:cxn>
                <a:cxn ang="0">
                  <a:pos x="211" y="112"/>
                </a:cxn>
                <a:cxn ang="0">
                  <a:pos x="202" y="104"/>
                </a:cxn>
                <a:cxn ang="0">
                  <a:pos x="186" y="95"/>
                </a:cxn>
                <a:cxn ang="0">
                  <a:pos x="155" y="80"/>
                </a:cxn>
                <a:cxn ang="0">
                  <a:pos x="133" y="72"/>
                </a:cxn>
                <a:cxn ang="0">
                  <a:pos x="105" y="74"/>
                </a:cxn>
                <a:cxn ang="0">
                  <a:pos x="83" y="90"/>
                </a:cxn>
                <a:cxn ang="0">
                  <a:pos x="64" y="99"/>
                </a:cxn>
                <a:cxn ang="0">
                  <a:pos x="30" y="102"/>
                </a:cxn>
                <a:cxn ang="0">
                  <a:pos x="7" y="89"/>
                </a:cxn>
                <a:cxn ang="0">
                  <a:pos x="2" y="70"/>
                </a:cxn>
                <a:cxn ang="0">
                  <a:pos x="0" y="42"/>
                </a:cxn>
                <a:cxn ang="0">
                  <a:pos x="4" y="21"/>
                </a:cxn>
                <a:cxn ang="0">
                  <a:pos x="13" y="20"/>
                </a:cxn>
              </a:cxnLst>
              <a:rect l="0" t="0" r="r" b="b"/>
              <a:pathLst>
                <a:path w="247" h="149">
                  <a:moveTo>
                    <a:pt x="13" y="20"/>
                  </a:moveTo>
                  <a:cubicBezTo>
                    <a:pt x="13" y="20"/>
                    <a:pt x="19" y="32"/>
                    <a:pt x="26" y="36"/>
                  </a:cubicBezTo>
                  <a:cubicBezTo>
                    <a:pt x="32" y="40"/>
                    <a:pt x="45" y="45"/>
                    <a:pt x="57" y="39"/>
                  </a:cubicBezTo>
                  <a:cubicBezTo>
                    <a:pt x="69" y="34"/>
                    <a:pt x="100" y="7"/>
                    <a:pt x="140" y="4"/>
                  </a:cubicBezTo>
                  <a:cubicBezTo>
                    <a:pt x="180" y="0"/>
                    <a:pt x="221" y="29"/>
                    <a:pt x="234" y="56"/>
                  </a:cubicBezTo>
                  <a:cubicBezTo>
                    <a:pt x="247" y="82"/>
                    <a:pt x="246" y="138"/>
                    <a:pt x="246" y="149"/>
                  </a:cubicBezTo>
                  <a:cubicBezTo>
                    <a:pt x="219" y="122"/>
                    <a:pt x="219" y="122"/>
                    <a:pt x="219" y="122"/>
                  </a:cubicBezTo>
                  <a:cubicBezTo>
                    <a:pt x="211" y="112"/>
                    <a:pt x="211" y="112"/>
                    <a:pt x="211" y="112"/>
                  </a:cubicBezTo>
                  <a:cubicBezTo>
                    <a:pt x="202" y="104"/>
                    <a:pt x="202" y="104"/>
                    <a:pt x="202" y="104"/>
                  </a:cubicBezTo>
                  <a:cubicBezTo>
                    <a:pt x="202" y="104"/>
                    <a:pt x="189" y="96"/>
                    <a:pt x="186" y="95"/>
                  </a:cubicBezTo>
                  <a:cubicBezTo>
                    <a:pt x="183" y="93"/>
                    <a:pt x="157" y="80"/>
                    <a:pt x="155" y="80"/>
                  </a:cubicBezTo>
                  <a:cubicBezTo>
                    <a:pt x="154" y="79"/>
                    <a:pt x="133" y="72"/>
                    <a:pt x="133" y="72"/>
                  </a:cubicBezTo>
                  <a:cubicBezTo>
                    <a:pt x="105" y="74"/>
                    <a:pt x="105" y="74"/>
                    <a:pt x="105" y="74"/>
                  </a:cubicBezTo>
                  <a:cubicBezTo>
                    <a:pt x="83" y="90"/>
                    <a:pt x="83" y="90"/>
                    <a:pt x="83" y="90"/>
                  </a:cubicBezTo>
                  <a:cubicBezTo>
                    <a:pt x="64" y="99"/>
                    <a:pt x="64" y="99"/>
                    <a:pt x="64" y="99"/>
                  </a:cubicBezTo>
                  <a:cubicBezTo>
                    <a:pt x="30" y="102"/>
                    <a:pt x="30" y="102"/>
                    <a:pt x="30" y="102"/>
                  </a:cubicBezTo>
                  <a:cubicBezTo>
                    <a:pt x="7" y="89"/>
                    <a:pt x="7" y="89"/>
                    <a:pt x="7" y="89"/>
                  </a:cubicBezTo>
                  <a:cubicBezTo>
                    <a:pt x="2" y="70"/>
                    <a:pt x="2" y="70"/>
                    <a:pt x="2" y="70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4" y="21"/>
                    <a:pt x="4" y="21"/>
                    <a:pt x="4" y="21"/>
                  </a:cubicBezTo>
                  <a:lnTo>
                    <a:pt x="13" y="20"/>
                  </a:lnTo>
                  <a:close/>
                </a:path>
              </a:pathLst>
            </a:custGeom>
            <a:gradFill>
              <a:gsLst>
                <a:gs pos="39000">
                  <a:schemeClr val="accent3">
                    <a:lumMod val="95000"/>
                  </a:schemeClr>
                </a:gs>
                <a:gs pos="70000">
                  <a:schemeClr val="accent3">
                    <a:lumMod val="75000"/>
                  </a:schemeClr>
                </a:gs>
                <a:gs pos="19000">
                  <a:schemeClr val="accent3">
                    <a:lumMod val="85000"/>
                  </a:schemeClr>
                </a:gs>
              </a:gsLst>
              <a:lin ang="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" name="Freeform 8"/>
            <p:cNvSpPr>
              <a:spLocks/>
            </p:cNvSpPr>
            <p:nvPr/>
          </p:nvSpPr>
          <p:spPr bwMode="auto">
            <a:xfrm>
              <a:off x="736691" y="4268032"/>
              <a:ext cx="516645" cy="141084"/>
            </a:xfrm>
            <a:custGeom>
              <a:avLst/>
              <a:gdLst/>
              <a:ahLst/>
              <a:cxnLst>
                <a:cxn ang="0">
                  <a:pos x="0" y="74"/>
                </a:cxn>
                <a:cxn ang="0">
                  <a:pos x="2" y="25"/>
                </a:cxn>
                <a:cxn ang="0">
                  <a:pos x="256" y="2"/>
                </a:cxn>
                <a:cxn ang="0">
                  <a:pos x="293" y="9"/>
                </a:cxn>
                <a:cxn ang="0">
                  <a:pos x="308" y="42"/>
                </a:cxn>
                <a:cxn ang="0">
                  <a:pos x="306" y="85"/>
                </a:cxn>
                <a:cxn ang="0">
                  <a:pos x="284" y="83"/>
                </a:cxn>
                <a:cxn ang="0">
                  <a:pos x="283" y="71"/>
                </a:cxn>
                <a:cxn ang="0">
                  <a:pos x="277" y="64"/>
                </a:cxn>
                <a:cxn ang="0">
                  <a:pos x="260" y="61"/>
                </a:cxn>
                <a:cxn ang="0">
                  <a:pos x="247" y="61"/>
                </a:cxn>
                <a:cxn ang="0">
                  <a:pos x="171" y="68"/>
                </a:cxn>
                <a:cxn ang="0">
                  <a:pos x="6" y="78"/>
                </a:cxn>
                <a:cxn ang="0">
                  <a:pos x="0" y="74"/>
                </a:cxn>
              </a:cxnLst>
              <a:rect l="0" t="0" r="r" b="b"/>
              <a:pathLst>
                <a:path w="308" h="85">
                  <a:moveTo>
                    <a:pt x="0" y="74"/>
                  </a:moveTo>
                  <a:cubicBezTo>
                    <a:pt x="2" y="25"/>
                    <a:pt x="2" y="25"/>
                    <a:pt x="2" y="25"/>
                  </a:cubicBezTo>
                  <a:cubicBezTo>
                    <a:pt x="256" y="2"/>
                    <a:pt x="256" y="2"/>
                    <a:pt x="256" y="2"/>
                  </a:cubicBezTo>
                  <a:cubicBezTo>
                    <a:pt x="256" y="2"/>
                    <a:pt x="280" y="0"/>
                    <a:pt x="293" y="9"/>
                  </a:cubicBezTo>
                  <a:cubicBezTo>
                    <a:pt x="305" y="18"/>
                    <a:pt x="308" y="32"/>
                    <a:pt x="308" y="42"/>
                  </a:cubicBezTo>
                  <a:cubicBezTo>
                    <a:pt x="308" y="52"/>
                    <a:pt x="306" y="85"/>
                    <a:pt x="306" y="85"/>
                  </a:cubicBezTo>
                  <a:cubicBezTo>
                    <a:pt x="284" y="83"/>
                    <a:pt x="284" y="83"/>
                    <a:pt x="284" y="83"/>
                  </a:cubicBezTo>
                  <a:cubicBezTo>
                    <a:pt x="283" y="71"/>
                    <a:pt x="283" y="71"/>
                    <a:pt x="283" y="71"/>
                  </a:cubicBezTo>
                  <a:cubicBezTo>
                    <a:pt x="283" y="71"/>
                    <a:pt x="277" y="64"/>
                    <a:pt x="277" y="64"/>
                  </a:cubicBezTo>
                  <a:cubicBezTo>
                    <a:pt x="276" y="64"/>
                    <a:pt x="260" y="61"/>
                    <a:pt x="260" y="61"/>
                  </a:cubicBezTo>
                  <a:cubicBezTo>
                    <a:pt x="247" y="61"/>
                    <a:pt x="247" y="61"/>
                    <a:pt x="247" y="61"/>
                  </a:cubicBezTo>
                  <a:cubicBezTo>
                    <a:pt x="171" y="68"/>
                    <a:pt x="171" y="68"/>
                    <a:pt x="171" y="68"/>
                  </a:cubicBezTo>
                  <a:cubicBezTo>
                    <a:pt x="6" y="78"/>
                    <a:pt x="6" y="78"/>
                    <a:pt x="6" y="78"/>
                  </a:cubicBezTo>
                  <a:lnTo>
                    <a:pt x="0" y="74"/>
                  </a:lnTo>
                  <a:close/>
                </a:path>
              </a:pathLst>
            </a:custGeom>
            <a:gradFill>
              <a:gsLst>
                <a:gs pos="88000">
                  <a:schemeClr val="accent3">
                    <a:lumMod val="95000"/>
                  </a:schemeClr>
                </a:gs>
                <a:gs pos="100000">
                  <a:schemeClr val="accent3">
                    <a:lumMod val="75000"/>
                  </a:schemeClr>
                </a:gs>
                <a:gs pos="1000">
                  <a:srgbClr val="A7A7A7"/>
                </a:gs>
              </a:gsLst>
              <a:lin ang="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" name="Freeform 9"/>
            <p:cNvSpPr>
              <a:spLocks/>
            </p:cNvSpPr>
            <p:nvPr/>
          </p:nvSpPr>
          <p:spPr bwMode="auto">
            <a:xfrm>
              <a:off x="1434159" y="4272006"/>
              <a:ext cx="516645" cy="143071"/>
            </a:xfrm>
            <a:custGeom>
              <a:avLst/>
              <a:gdLst/>
              <a:ahLst/>
              <a:cxnLst>
                <a:cxn ang="0">
                  <a:pos x="309" y="74"/>
                </a:cxn>
                <a:cxn ang="0">
                  <a:pos x="307" y="25"/>
                </a:cxn>
                <a:cxn ang="0">
                  <a:pos x="53" y="2"/>
                </a:cxn>
                <a:cxn ang="0">
                  <a:pos x="16" y="9"/>
                </a:cxn>
                <a:cxn ang="0">
                  <a:pos x="1" y="42"/>
                </a:cxn>
                <a:cxn ang="0">
                  <a:pos x="3" y="85"/>
                </a:cxn>
                <a:cxn ang="0">
                  <a:pos x="25" y="83"/>
                </a:cxn>
                <a:cxn ang="0">
                  <a:pos x="26" y="71"/>
                </a:cxn>
                <a:cxn ang="0">
                  <a:pos x="32" y="64"/>
                </a:cxn>
                <a:cxn ang="0">
                  <a:pos x="49" y="61"/>
                </a:cxn>
                <a:cxn ang="0">
                  <a:pos x="62" y="61"/>
                </a:cxn>
                <a:cxn ang="0">
                  <a:pos x="138" y="68"/>
                </a:cxn>
                <a:cxn ang="0">
                  <a:pos x="303" y="78"/>
                </a:cxn>
                <a:cxn ang="0">
                  <a:pos x="309" y="74"/>
                </a:cxn>
              </a:cxnLst>
              <a:rect l="0" t="0" r="r" b="b"/>
              <a:pathLst>
                <a:path w="309" h="85">
                  <a:moveTo>
                    <a:pt x="309" y="74"/>
                  </a:moveTo>
                  <a:cubicBezTo>
                    <a:pt x="307" y="25"/>
                    <a:pt x="307" y="25"/>
                    <a:pt x="307" y="25"/>
                  </a:cubicBezTo>
                  <a:cubicBezTo>
                    <a:pt x="53" y="2"/>
                    <a:pt x="53" y="2"/>
                    <a:pt x="53" y="2"/>
                  </a:cubicBezTo>
                  <a:cubicBezTo>
                    <a:pt x="53" y="2"/>
                    <a:pt x="29" y="0"/>
                    <a:pt x="16" y="9"/>
                  </a:cubicBezTo>
                  <a:cubicBezTo>
                    <a:pt x="3" y="18"/>
                    <a:pt x="0" y="33"/>
                    <a:pt x="1" y="42"/>
                  </a:cubicBezTo>
                  <a:cubicBezTo>
                    <a:pt x="1" y="52"/>
                    <a:pt x="3" y="85"/>
                    <a:pt x="3" y="85"/>
                  </a:cubicBezTo>
                  <a:cubicBezTo>
                    <a:pt x="25" y="83"/>
                    <a:pt x="25" y="83"/>
                    <a:pt x="25" y="83"/>
                  </a:cubicBezTo>
                  <a:cubicBezTo>
                    <a:pt x="26" y="71"/>
                    <a:pt x="26" y="71"/>
                    <a:pt x="26" y="71"/>
                  </a:cubicBezTo>
                  <a:cubicBezTo>
                    <a:pt x="26" y="71"/>
                    <a:pt x="31" y="64"/>
                    <a:pt x="32" y="64"/>
                  </a:cubicBezTo>
                  <a:cubicBezTo>
                    <a:pt x="32" y="64"/>
                    <a:pt x="49" y="61"/>
                    <a:pt x="49" y="61"/>
                  </a:cubicBezTo>
                  <a:cubicBezTo>
                    <a:pt x="62" y="61"/>
                    <a:pt x="62" y="61"/>
                    <a:pt x="62" y="61"/>
                  </a:cubicBezTo>
                  <a:cubicBezTo>
                    <a:pt x="138" y="68"/>
                    <a:pt x="138" y="68"/>
                    <a:pt x="138" y="68"/>
                  </a:cubicBezTo>
                  <a:cubicBezTo>
                    <a:pt x="303" y="78"/>
                    <a:pt x="303" y="78"/>
                    <a:pt x="303" y="78"/>
                  </a:cubicBezTo>
                  <a:lnTo>
                    <a:pt x="309" y="74"/>
                  </a:lnTo>
                  <a:close/>
                </a:path>
              </a:pathLst>
            </a:custGeom>
            <a:gradFill>
              <a:gsLst>
                <a:gs pos="12000">
                  <a:schemeClr val="accent3">
                    <a:lumMod val="95000"/>
                  </a:schemeClr>
                </a:gs>
                <a:gs pos="49000">
                  <a:schemeClr val="accent3">
                    <a:lumMod val="75000"/>
                  </a:schemeClr>
                </a:gs>
                <a:gs pos="1000">
                  <a:srgbClr val="A7A7A7"/>
                </a:gs>
              </a:gsLst>
              <a:lin ang="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" name="Freeform 10"/>
            <p:cNvSpPr>
              <a:spLocks/>
            </p:cNvSpPr>
            <p:nvPr/>
          </p:nvSpPr>
          <p:spPr bwMode="auto">
            <a:xfrm>
              <a:off x="1434159" y="5358950"/>
              <a:ext cx="81471" cy="216595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29" y="25"/>
                </a:cxn>
                <a:cxn ang="0">
                  <a:pos x="11" y="57"/>
                </a:cxn>
                <a:cxn ang="0">
                  <a:pos x="0" y="79"/>
                </a:cxn>
                <a:cxn ang="0">
                  <a:pos x="2" y="129"/>
                </a:cxn>
                <a:cxn ang="0">
                  <a:pos x="20" y="113"/>
                </a:cxn>
                <a:cxn ang="0">
                  <a:pos x="26" y="106"/>
                </a:cxn>
                <a:cxn ang="0">
                  <a:pos x="32" y="88"/>
                </a:cxn>
                <a:cxn ang="0">
                  <a:pos x="41" y="74"/>
                </a:cxn>
                <a:cxn ang="0">
                  <a:pos x="46" y="56"/>
                </a:cxn>
                <a:cxn ang="0">
                  <a:pos x="49" y="23"/>
                </a:cxn>
                <a:cxn ang="0">
                  <a:pos x="45" y="10"/>
                </a:cxn>
                <a:cxn ang="0">
                  <a:pos x="42" y="0"/>
                </a:cxn>
                <a:cxn ang="0">
                  <a:pos x="36" y="0"/>
                </a:cxn>
              </a:cxnLst>
              <a:rect l="0" t="0" r="r" b="b"/>
              <a:pathLst>
                <a:path w="49" h="129">
                  <a:moveTo>
                    <a:pt x="36" y="0"/>
                  </a:moveTo>
                  <a:cubicBezTo>
                    <a:pt x="36" y="0"/>
                    <a:pt x="32" y="17"/>
                    <a:pt x="29" y="25"/>
                  </a:cubicBezTo>
                  <a:cubicBezTo>
                    <a:pt x="26" y="32"/>
                    <a:pt x="16" y="51"/>
                    <a:pt x="11" y="57"/>
                  </a:cubicBezTo>
                  <a:cubicBezTo>
                    <a:pt x="6" y="63"/>
                    <a:pt x="0" y="72"/>
                    <a:pt x="0" y="79"/>
                  </a:cubicBezTo>
                  <a:cubicBezTo>
                    <a:pt x="0" y="85"/>
                    <a:pt x="2" y="129"/>
                    <a:pt x="2" y="129"/>
                  </a:cubicBezTo>
                  <a:cubicBezTo>
                    <a:pt x="20" y="113"/>
                    <a:pt x="20" y="113"/>
                    <a:pt x="20" y="113"/>
                  </a:cubicBezTo>
                  <a:cubicBezTo>
                    <a:pt x="26" y="106"/>
                    <a:pt x="26" y="106"/>
                    <a:pt x="26" y="106"/>
                  </a:cubicBezTo>
                  <a:cubicBezTo>
                    <a:pt x="32" y="88"/>
                    <a:pt x="32" y="88"/>
                    <a:pt x="32" y="88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6" y="56"/>
                    <a:pt x="46" y="56"/>
                    <a:pt x="46" y="56"/>
                  </a:cubicBezTo>
                  <a:cubicBezTo>
                    <a:pt x="49" y="23"/>
                    <a:pt x="49" y="23"/>
                    <a:pt x="49" y="23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2" y="0"/>
                    <a:pt x="42" y="0"/>
                    <a:pt x="42" y="0"/>
                  </a:cubicBezTo>
                  <a:lnTo>
                    <a:pt x="36" y="0"/>
                  </a:lnTo>
                  <a:close/>
                </a:path>
              </a:pathLst>
            </a:custGeom>
            <a:gradFill>
              <a:gsLst>
                <a:gs pos="49000">
                  <a:schemeClr val="accent3">
                    <a:lumMod val="95000"/>
                  </a:schemeClr>
                </a:gs>
                <a:gs pos="14000">
                  <a:srgbClr val="B6B6B6"/>
                </a:gs>
                <a:gs pos="79000">
                  <a:srgbClr val="B8B8B8"/>
                </a:gs>
              </a:gsLst>
              <a:lin ang="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" name="Freeform 11"/>
            <p:cNvSpPr>
              <a:spLocks/>
            </p:cNvSpPr>
            <p:nvPr/>
          </p:nvSpPr>
          <p:spPr bwMode="auto">
            <a:xfrm>
              <a:off x="1177046" y="5358950"/>
              <a:ext cx="83458" cy="216595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20" y="25"/>
                </a:cxn>
                <a:cxn ang="0">
                  <a:pos x="38" y="57"/>
                </a:cxn>
                <a:cxn ang="0">
                  <a:pos x="49" y="79"/>
                </a:cxn>
                <a:cxn ang="0">
                  <a:pos x="47" y="129"/>
                </a:cxn>
                <a:cxn ang="0">
                  <a:pos x="29" y="113"/>
                </a:cxn>
                <a:cxn ang="0">
                  <a:pos x="23" y="106"/>
                </a:cxn>
                <a:cxn ang="0">
                  <a:pos x="16" y="88"/>
                </a:cxn>
                <a:cxn ang="0">
                  <a:pos x="8" y="74"/>
                </a:cxn>
                <a:cxn ang="0">
                  <a:pos x="3" y="56"/>
                </a:cxn>
                <a:cxn ang="0">
                  <a:pos x="0" y="23"/>
                </a:cxn>
                <a:cxn ang="0">
                  <a:pos x="4" y="10"/>
                </a:cxn>
                <a:cxn ang="0">
                  <a:pos x="7" y="0"/>
                </a:cxn>
                <a:cxn ang="0">
                  <a:pos x="13" y="0"/>
                </a:cxn>
              </a:cxnLst>
              <a:rect l="0" t="0" r="r" b="b"/>
              <a:pathLst>
                <a:path w="49" h="129">
                  <a:moveTo>
                    <a:pt x="13" y="0"/>
                  </a:moveTo>
                  <a:cubicBezTo>
                    <a:pt x="13" y="0"/>
                    <a:pt x="17" y="17"/>
                    <a:pt x="20" y="25"/>
                  </a:cubicBezTo>
                  <a:cubicBezTo>
                    <a:pt x="23" y="32"/>
                    <a:pt x="33" y="51"/>
                    <a:pt x="38" y="57"/>
                  </a:cubicBezTo>
                  <a:cubicBezTo>
                    <a:pt x="43" y="63"/>
                    <a:pt x="49" y="72"/>
                    <a:pt x="49" y="79"/>
                  </a:cubicBezTo>
                  <a:cubicBezTo>
                    <a:pt x="49" y="85"/>
                    <a:pt x="47" y="129"/>
                    <a:pt x="47" y="129"/>
                  </a:cubicBezTo>
                  <a:cubicBezTo>
                    <a:pt x="29" y="113"/>
                    <a:pt x="29" y="113"/>
                    <a:pt x="29" y="113"/>
                  </a:cubicBezTo>
                  <a:cubicBezTo>
                    <a:pt x="23" y="106"/>
                    <a:pt x="23" y="106"/>
                    <a:pt x="23" y="106"/>
                  </a:cubicBezTo>
                  <a:cubicBezTo>
                    <a:pt x="16" y="88"/>
                    <a:pt x="16" y="88"/>
                    <a:pt x="16" y="88"/>
                  </a:cubicBezTo>
                  <a:cubicBezTo>
                    <a:pt x="8" y="74"/>
                    <a:pt x="8" y="74"/>
                    <a:pt x="8" y="74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7" y="0"/>
                    <a:pt x="7" y="0"/>
                    <a:pt x="7" y="0"/>
                  </a:cubicBezTo>
                  <a:lnTo>
                    <a:pt x="13" y="0"/>
                  </a:lnTo>
                  <a:close/>
                </a:path>
              </a:pathLst>
            </a:custGeom>
            <a:gradFill>
              <a:gsLst>
                <a:gs pos="49000">
                  <a:schemeClr val="accent3">
                    <a:lumMod val="95000"/>
                  </a:schemeClr>
                </a:gs>
                <a:gs pos="14000">
                  <a:srgbClr val="B6B6B6"/>
                </a:gs>
                <a:gs pos="79000">
                  <a:srgbClr val="B8B8B8"/>
                </a:gs>
              </a:gsLst>
              <a:lin ang="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" name="Freeform 12"/>
            <p:cNvSpPr>
              <a:spLocks/>
            </p:cNvSpPr>
            <p:nvPr/>
          </p:nvSpPr>
          <p:spPr bwMode="auto">
            <a:xfrm>
              <a:off x="1161929" y="4498535"/>
              <a:ext cx="357676" cy="276207"/>
            </a:xfrm>
            <a:custGeom>
              <a:avLst/>
              <a:gdLst/>
              <a:ahLst/>
              <a:cxnLst>
                <a:cxn ang="0">
                  <a:pos x="18" y="23"/>
                </a:cxn>
                <a:cxn ang="0">
                  <a:pos x="109" y="100"/>
                </a:cxn>
                <a:cxn ang="0">
                  <a:pos x="214" y="0"/>
                </a:cxn>
                <a:cxn ang="0">
                  <a:pos x="214" y="65"/>
                </a:cxn>
                <a:cxn ang="0">
                  <a:pos x="208" y="92"/>
                </a:cxn>
                <a:cxn ang="0">
                  <a:pos x="190" y="129"/>
                </a:cxn>
                <a:cxn ang="0">
                  <a:pos x="173" y="151"/>
                </a:cxn>
                <a:cxn ang="0">
                  <a:pos x="159" y="159"/>
                </a:cxn>
                <a:cxn ang="0">
                  <a:pos x="117" y="165"/>
                </a:cxn>
                <a:cxn ang="0">
                  <a:pos x="86" y="165"/>
                </a:cxn>
                <a:cxn ang="0">
                  <a:pos x="54" y="158"/>
                </a:cxn>
                <a:cxn ang="0">
                  <a:pos x="38" y="149"/>
                </a:cxn>
                <a:cxn ang="0">
                  <a:pos x="21" y="126"/>
                </a:cxn>
                <a:cxn ang="0">
                  <a:pos x="7" y="99"/>
                </a:cxn>
                <a:cxn ang="0">
                  <a:pos x="0" y="79"/>
                </a:cxn>
                <a:cxn ang="0">
                  <a:pos x="1" y="52"/>
                </a:cxn>
                <a:cxn ang="0">
                  <a:pos x="5" y="27"/>
                </a:cxn>
                <a:cxn ang="0">
                  <a:pos x="10" y="16"/>
                </a:cxn>
                <a:cxn ang="0">
                  <a:pos x="18" y="23"/>
                </a:cxn>
              </a:cxnLst>
              <a:rect l="0" t="0" r="r" b="b"/>
              <a:pathLst>
                <a:path w="214" h="166">
                  <a:moveTo>
                    <a:pt x="18" y="23"/>
                  </a:moveTo>
                  <a:cubicBezTo>
                    <a:pt x="18" y="23"/>
                    <a:pt x="39" y="100"/>
                    <a:pt x="109" y="100"/>
                  </a:cubicBezTo>
                  <a:cubicBezTo>
                    <a:pt x="180" y="100"/>
                    <a:pt x="210" y="22"/>
                    <a:pt x="214" y="0"/>
                  </a:cubicBezTo>
                  <a:cubicBezTo>
                    <a:pt x="214" y="65"/>
                    <a:pt x="214" y="65"/>
                    <a:pt x="214" y="65"/>
                  </a:cubicBezTo>
                  <a:cubicBezTo>
                    <a:pt x="214" y="65"/>
                    <a:pt x="209" y="91"/>
                    <a:pt x="208" y="92"/>
                  </a:cubicBezTo>
                  <a:cubicBezTo>
                    <a:pt x="208" y="94"/>
                    <a:pt x="191" y="128"/>
                    <a:pt x="190" y="129"/>
                  </a:cubicBezTo>
                  <a:cubicBezTo>
                    <a:pt x="188" y="130"/>
                    <a:pt x="175" y="150"/>
                    <a:pt x="173" y="151"/>
                  </a:cubicBezTo>
                  <a:cubicBezTo>
                    <a:pt x="171" y="152"/>
                    <a:pt x="161" y="159"/>
                    <a:pt x="159" y="159"/>
                  </a:cubicBezTo>
                  <a:cubicBezTo>
                    <a:pt x="157" y="159"/>
                    <a:pt x="117" y="165"/>
                    <a:pt x="117" y="165"/>
                  </a:cubicBezTo>
                  <a:cubicBezTo>
                    <a:pt x="117" y="165"/>
                    <a:pt x="92" y="166"/>
                    <a:pt x="86" y="165"/>
                  </a:cubicBezTo>
                  <a:cubicBezTo>
                    <a:pt x="80" y="163"/>
                    <a:pt x="54" y="158"/>
                    <a:pt x="54" y="158"/>
                  </a:cubicBezTo>
                  <a:cubicBezTo>
                    <a:pt x="54" y="158"/>
                    <a:pt x="39" y="154"/>
                    <a:pt x="38" y="149"/>
                  </a:cubicBezTo>
                  <a:cubicBezTo>
                    <a:pt x="36" y="145"/>
                    <a:pt x="25" y="134"/>
                    <a:pt x="21" y="126"/>
                  </a:cubicBezTo>
                  <a:cubicBezTo>
                    <a:pt x="17" y="117"/>
                    <a:pt x="9" y="105"/>
                    <a:pt x="7" y="99"/>
                  </a:cubicBezTo>
                  <a:cubicBezTo>
                    <a:pt x="5" y="93"/>
                    <a:pt x="0" y="86"/>
                    <a:pt x="0" y="79"/>
                  </a:cubicBezTo>
                  <a:cubicBezTo>
                    <a:pt x="0" y="72"/>
                    <a:pt x="0" y="56"/>
                    <a:pt x="1" y="52"/>
                  </a:cubicBezTo>
                  <a:cubicBezTo>
                    <a:pt x="1" y="49"/>
                    <a:pt x="5" y="27"/>
                    <a:pt x="5" y="27"/>
                  </a:cubicBezTo>
                  <a:cubicBezTo>
                    <a:pt x="10" y="16"/>
                    <a:pt x="10" y="16"/>
                    <a:pt x="10" y="16"/>
                  </a:cubicBezTo>
                  <a:lnTo>
                    <a:pt x="18" y="23"/>
                  </a:lnTo>
                  <a:close/>
                </a:path>
              </a:pathLst>
            </a:custGeom>
            <a:gradFill>
              <a:gsLst>
                <a:gs pos="49000">
                  <a:schemeClr val="accent3">
                    <a:lumMod val="95000"/>
                  </a:schemeClr>
                </a:gs>
                <a:gs pos="14000">
                  <a:srgbClr val="B6B6B6"/>
                </a:gs>
                <a:gs pos="79000">
                  <a:srgbClr val="B8B8B8"/>
                </a:gs>
              </a:gsLst>
              <a:lin ang="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Freeform 14"/>
            <p:cNvSpPr>
              <a:spLocks/>
            </p:cNvSpPr>
            <p:nvPr/>
          </p:nvSpPr>
          <p:spPr bwMode="auto">
            <a:xfrm>
              <a:off x="1903455" y="1909935"/>
              <a:ext cx="41945" cy="502322"/>
            </a:xfrm>
            <a:custGeom>
              <a:avLst/>
              <a:gdLst/>
              <a:ahLst/>
              <a:cxnLst>
                <a:cxn ang="0">
                  <a:pos x="0" y="254"/>
                </a:cxn>
                <a:cxn ang="0">
                  <a:pos x="0" y="212"/>
                </a:cxn>
                <a:cxn ang="0">
                  <a:pos x="18" y="27"/>
                </a:cxn>
                <a:cxn ang="0">
                  <a:pos x="20" y="0"/>
                </a:cxn>
                <a:cxn ang="0">
                  <a:pos x="21" y="41"/>
                </a:cxn>
                <a:cxn ang="0">
                  <a:pos x="2" y="251"/>
                </a:cxn>
                <a:cxn ang="0">
                  <a:pos x="0" y="254"/>
                </a:cxn>
              </a:cxnLst>
              <a:rect l="0" t="0" r="r" b="b"/>
              <a:pathLst>
                <a:path w="21" h="254">
                  <a:moveTo>
                    <a:pt x="0" y="254"/>
                  </a:moveTo>
                  <a:lnTo>
                    <a:pt x="0" y="212"/>
                  </a:lnTo>
                  <a:lnTo>
                    <a:pt x="18" y="27"/>
                  </a:lnTo>
                  <a:lnTo>
                    <a:pt x="20" y="0"/>
                  </a:lnTo>
                  <a:lnTo>
                    <a:pt x="21" y="41"/>
                  </a:lnTo>
                  <a:lnTo>
                    <a:pt x="2" y="251"/>
                  </a:lnTo>
                  <a:lnTo>
                    <a:pt x="0" y="254"/>
                  </a:lnTo>
                  <a:close/>
                </a:path>
              </a:pathLst>
            </a:custGeom>
            <a:gradFill>
              <a:gsLst>
                <a:gs pos="12000">
                  <a:schemeClr val="accent3">
                    <a:lumMod val="95000"/>
                  </a:schemeClr>
                </a:gs>
                <a:gs pos="49000">
                  <a:schemeClr val="accent3">
                    <a:lumMod val="75000"/>
                  </a:schemeClr>
                </a:gs>
              </a:gsLst>
              <a:lin ang="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Freeform 15"/>
            <p:cNvSpPr>
              <a:spLocks/>
            </p:cNvSpPr>
            <p:nvPr/>
          </p:nvSpPr>
          <p:spPr bwMode="auto">
            <a:xfrm>
              <a:off x="3161793" y="1909935"/>
              <a:ext cx="41945" cy="502322"/>
            </a:xfrm>
            <a:custGeom>
              <a:avLst/>
              <a:gdLst/>
              <a:ahLst/>
              <a:cxnLst>
                <a:cxn ang="0">
                  <a:pos x="21" y="254"/>
                </a:cxn>
                <a:cxn ang="0">
                  <a:pos x="21" y="212"/>
                </a:cxn>
                <a:cxn ang="0">
                  <a:pos x="4" y="27"/>
                </a:cxn>
                <a:cxn ang="0">
                  <a:pos x="1" y="0"/>
                </a:cxn>
                <a:cxn ang="0">
                  <a:pos x="0" y="41"/>
                </a:cxn>
                <a:cxn ang="0">
                  <a:pos x="20" y="251"/>
                </a:cxn>
                <a:cxn ang="0">
                  <a:pos x="21" y="254"/>
                </a:cxn>
              </a:cxnLst>
              <a:rect l="0" t="0" r="r" b="b"/>
              <a:pathLst>
                <a:path w="21" h="254">
                  <a:moveTo>
                    <a:pt x="21" y="254"/>
                  </a:moveTo>
                  <a:lnTo>
                    <a:pt x="21" y="212"/>
                  </a:lnTo>
                  <a:lnTo>
                    <a:pt x="4" y="27"/>
                  </a:lnTo>
                  <a:lnTo>
                    <a:pt x="1" y="0"/>
                  </a:lnTo>
                  <a:lnTo>
                    <a:pt x="0" y="41"/>
                  </a:lnTo>
                  <a:lnTo>
                    <a:pt x="20" y="251"/>
                  </a:lnTo>
                  <a:lnTo>
                    <a:pt x="21" y="254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lumMod val="75000"/>
                  </a:schemeClr>
                </a:gs>
                <a:gs pos="1000">
                  <a:srgbClr val="A7A7A7"/>
                </a:gs>
              </a:gsLst>
              <a:lin ang="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Freeform 16"/>
            <p:cNvSpPr>
              <a:spLocks/>
            </p:cNvSpPr>
            <p:nvPr/>
          </p:nvSpPr>
          <p:spPr bwMode="auto">
            <a:xfrm>
              <a:off x="1943402" y="1909935"/>
              <a:ext cx="531298" cy="142391"/>
            </a:xfrm>
            <a:custGeom>
              <a:avLst/>
              <a:gdLst/>
              <a:ahLst/>
              <a:cxnLst>
                <a:cxn ang="0">
                  <a:pos x="296" y="13"/>
                </a:cxn>
                <a:cxn ang="0">
                  <a:pos x="256" y="24"/>
                </a:cxn>
                <a:cxn ang="0">
                  <a:pos x="0" y="0"/>
                </a:cxn>
                <a:cxn ang="0">
                  <a:pos x="0" y="49"/>
                </a:cxn>
                <a:cxn ang="0">
                  <a:pos x="18" y="61"/>
                </a:cxn>
                <a:cxn ang="0">
                  <a:pos x="265" y="86"/>
                </a:cxn>
                <a:cxn ang="0">
                  <a:pos x="292" y="74"/>
                </a:cxn>
                <a:cxn ang="0">
                  <a:pos x="308" y="64"/>
                </a:cxn>
                <a:cxn ang="0">
                  <a:pos x="315" y="45"/>
                </a:cxn>
                <a:cxn ang="0">
                  <a:pos x="316" y="34"/>
                </a:cxn>
                <a:cxn ang="0">
                  <a:pos x="313" y="17"/>
                </a:cxn>
                <a:cxn ang="0">
                  <a:pos x="296" y="13"/>
                </a:cxn>
              </a:cxnLst>
              <a:rect l="0" t="0" r="r" b="b"/>
              <a:pathLst>
                <a:path w="316" h="86">
                  <a:moveTo>
                    <a:pt x="296" y="13"/>
                  </a:moveTo>
                  <a:cubicBezTo>
                    <a:pt x="296" y="13"/>
                    <a:pt x="284" y="26"/>
                    <a:pt x="256" y="24"/>
                  </a:cubicBezTo>
                  <a:cubicBezTo>
                    <a:pt x="228" y="22"/>
                    <a:pt x="0" y="0"/>
                    <a:pt x="0" y="0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265" y="86"/>
                    <a:pt x="265" y="86"/>
                    <a:pt x="265" y="86"/>
                  </a:cubicBezTo>
                  <a:cubicBezTo>
                    <a:pt x="292" y="74"/>
                    <a:pt x="292" y="74"/>
                    <a:pt x="292" y="74"/>
                  </a:cubicBezTo>
                  <a:cubicBezTo>
                    <a:pt x="308" y="64"/>
                    <a:pt x="308" y="64"/>
                    <a:pt x="308" y="64"/>
                  </a:cubicBezTo>
                  <a:cubicBezTo>
                    <a:pt x="315" y="45"/>
                    <a:pt x="315" y="45"/>
                    <a:pt x="315" y="45"/>
                  </a:cubicBezTo>
                  <a:cubicBezTo>
                    <a:pt x="316" y="34"/>
                    <a:pt x="316" y="34"/>
                    <a:pt x="316" y="34"/>
                  </a:cubicBezTo>
                  <a:cubicBezTo>
                    <a:pt x="313" y="17"/>
                    <a:pt x="313" y="17"/>
                    <a:pt x="313" y="17"/>
                  </a:cubicBezTo>
                  <a:lnTo>
                    <a:pt x="296" y="13"/>
                  </a:lnTo>
                  <a:close/>
                </a:path>
              </a:pathLst>
            </a:custGeom>
            <a:gradFill>
              <a:gsLst>
                <a:gs pos="12000">
                  <a:schemeClr val="accent3">
                    <a:lumMod val="95000"/>
                  </a:schemeClr>
                </a:gs>
                <a:gs pos="49000">
                  <a:schemeClr val="accent3">
                    <a:lumMod val="75000"/>
                  </a:schemeClr>
                </a:gs>
                <a:gs pos="1000">
                  <a:srgbClr val="A7A7A7"/>
                </a:gs>
              </a:gsLst>
              <a:lin ang="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Freeform 17"/>
            <p:cNvSpPr>
              <a:spLocks/>
            </p:cNvSpPr>
            <p:nvPr/>
          </p:nvSpPr>
          <p:spPr bwMode="auto">
            <a:xfrm>
              <a:off x="2632491" y="1909935"/>
              <a:ext cx="531298" cy="142391"/>
            </a:xfrm>
            <a:custGeom>
              <a:avLst/>
              <a:gdLst/>
              <a:ahLst/>
              <a:cxnLst>
                <a:cxn ang="0">
                  <a:pos x="19" y="13"/>
                </a:cxn>
                <a:cxn ang="0">
                  <a:pos x="59" y="24"/>
                </a:cxn>
                <a:cxn ang="0">
                  <a:pos x="315" y="0"/>
                </a:cxn>
                <a:cxn ang="0">
                  <a:pos x="315" y="49"/>
                </a:cxn>
                <a:cxn ang="0">
                  <a:pos x="297" y="61"/>
                </a:cxn>
                <a:cxn ang="0">
                  <a:pos x="50" y="86"/>
                </a:cxn>
                <a:cxn ang="0">
                  <a:pos x="23" y="74"/>
                </a:cxn>
                <a:cxn ang="0">
                  <a:pos x="8" y="64"/>
                </a:cxn>
                <a:cxn ang="0">
                  <a:pos x="0" y="45"/>
                </a:cxn>
                <a:cxn ang="0">
                  <a:pos x="0" y="34"/>
                </a:cxn>
                <a:cxn ang="0">
                  <a:pos x="2" y="17"/>
                </a:cxn>
                <a:cxn ang="0">
                  <a:pos x="19" y="13"/>
                </a:cxn>
              </a:cxnLst>
              <a:rect l="0" t="0" r="r" b="b"/>
              <a:pathLst>
                <a:path w="315" h="86">
                  <a:moveTo>
                    <a:pt x="19" y="13"/>
                  </a:moveTo>
                  <a:cubicBezTo>
                    <a:pt x="19" y="13"/>
                    <a:pt x="31" y="26"/>
                    <a:pt x="59" y="24"/>
                  </a:cubicBezTo>
                  <a:cubicBezTo>
                    <a:pt x="87" y="22"/>
                    <a:pt x="315" y="0"/>
                    <a:pt x="315" y="0"/>
                  </a:cubicBezTo>
                  <a:cubicBezTo>
                    <a:pt x="315" y="49"/>
                    <a:pt x="315" y="49"/>
                    <a:pt x="315" y="49"/>
                  </a:cubicBezTo>
                  <a:cubicBezTo>
                    <a:pt x="297" y="61"/>
                    <a:pt x="297" y="61"/>
                    <a:pt x="297" y="61"/>
                  </a:cubicBezTo>
                  <a:cubicBezTo>
                    <a:pt x="50" y="86"/>
                    <a:pt x="50" y="86"/>
                    <a:pt x="50" y="86"/>
                  </a:cubicBezTo>
                  <a:cubicBezTo>
                    <a:pt x="23" y="74"/>
                    <a:pt x="23" y="74"/>
                    <a:pt x="23" y="74"/>
                  </a:cubicBezTo>
                  <a:cubicBezTo>
                    <a:pt x="8" y="64"/>
                    <a:pt x="8" y="64"/>
                    <a:pt x="8" y="64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2" y="17"/>
                    <a:pt x="2" y="17"/>
                    <a:pt x="2" y="17"/>
                  </a:cubicBezTo>
                  <a:lnTo>
                    <a:pt x="19" y="13"/>
                  </a:lnTo>
                  <a:close/>
                </a:path>
              </a:pathLst>
            </a:custGeom>
            <a:gradFill>
              <a:gsLst>
                <a:gs pos="88000">
                  <a:schemeClr val="accent3">
                    <a:lumMod val="95000"/>
                  </a:schemeClr>
                </a:gs>
                <a:gs pos="100000">
                  <a:schemeClr val="accent3">
                    <a:lumMod val="75000"/>
                  </a:schemeClr>
                </a:gs>
                <a:gs pos="1000">
                  <a:srgbClr val="A7A7A7"/>
                </a:gs>
              </a:gsLst>
              <a:lin ang="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Freeform 18"/>
            <p:cNvSpPr>
              <a:spLocks/>
            </p:cNvSpPr>
            <p:nvPr/>
          </p:nvSpPr>
          <p:spPr bwMode="auto">
            <a:xfrm>
              <a:off x="2394806" y="1569779"/>
              <a:ext cx="319579" cy="237319"/>
            </a:xfrm>
            <a:custGeom>
              <a:avLst/>
              <a:gdLst/>
              <a:ahLst/>
              <a:cxnLst>
                <a:cxn ang="0">
                  <a:pos x="0" y="88"/>
                </a:cxn>
                <a:cxn ang="0">
                  <a:pos x="94" y="0"/>
                </a:cxn>
                <a:cxn ang="0">
                  <a:pos x="189" y="84"/>
                </a:cxn>
                <a:cxn ang="0">
                  <a:pos x="190" y="143"/>
                </a:cxn>
                <a:cxn ang="0">
                  <a:pos x="152" y="95"/>
                </a:cxn>
                <a:cxn ang="0">
                  <a:pos x="143" y="79"/>
                </a:cxn>
                <a:cxn ang="0">
                  <a:pos x="114" y="69"/>
                </a:cxn>
                <a:cxn ang="0">
                  <a:pos x="85" y="70"/>
                </a:cxn>
                <a:cxn ang="0">
                  <a:pos x="65" y="74"/>
                </a:cxn>
                <a:cxn ang="0">
                  <a:pos x="44" y="91"/>
                </a:cxn>
                <a:cxn ang="0">
                  <a:pos x="33" y="103"/>
                </a:cxn>
                <a:cxn ang="0">
                  <a:pos x="25" y="119"/>
                </a:cxn>
                <a:cxn ang="0">
                  <a:pos x="16" y="135"/>
                </a:cxn>
                <a:cxn ang="0">
                  <a:pos x="10" y="138"/>
                </a:cxn>
                <a:cxn ang="0">
                  <a:pos x="3" y="139"/>
                </a:cxn>
                <a:cxn ang="0">
                  <a:pos x="0" y="141"/>
                </a:cxn>
                <a:cxn ang="0">
                  <a:pos x="0" y="88"/>
                </a:cxn>
              </a:cxnLst>
              <a:rect l="0" t="0" r="r" b="b"/>
              <a:pathLst>
                <a:path w="190" h="143">
                  <a:moveTo>
                    <a:pt x="0" y="88"/>
                  </a:moveTo>
                  <a:cubicBezTo>
                    <a:pt x="1" y="80"/>
                    <a:pt x="15" y="0"/>
                    <a:pt x="94" y="0"/>
                  </a:cubicBezTo>
                  <a:cubicBezTo>
                    <a:pt x="173" y="0"/>
                    <a:pt x="188" y="78"/>
                    <a:pt x="189" y="84"/>
                  </a:cubicBezTo>
                  <a:cubicBezTo>
                    <a:pt x="190" y="91"/>
                    <a:pt x="190" y="143"/>
                    <a:pt x="190" y="143"/>
                  </a:cubicBezTo>
                  <a:cubicBezTo>
                    <a:pt x="152" y="95"/>
                    <a:pt x="152" y="95"/>
                    <a:pt x="152" y="95"/>
                  </a:cubicBezTo>
                  <a:cubicBezTo>
                    <a:pt x="143" y="79"/>
                    <a:pt x="143" y="79"/>
                    <a:pt x="143" y="79"/>
                  </a:cubicBezTo>
                  <a:cubicBezTo>
                    <a:pt x="114" y="69"/>
                    <a:pt x="114" y="69"/>
                    <a:pt x="114" y="69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65" y="74"/>
                    <a:pt x="65" y="74"/>
                    <a:pt x="65" y="74"/>
                  </a:cubicBezTo>
                  <a:cubicBezTo>
                    <a:pt x="44" y="91"/>
                    <a:pt x="44" y="91"/>
                    <a:pt x="44" y="91"/>
                  </a:cubicBezTo>
                  <a:cubicBezTo>
                    <a:pt x="33" y="103"/>
                    <a:pt x="33" y="103"/>
                    <a:pt x="33" y="103"/>
                  </a:cubicBezTo>
                  <a:cubicBezTo>
                    <a:pt x="25" y="119"/>
                    <a:pt x="25" y="119"/>
                    <a:pt x="25" y="119"/>
                  </a:cubicBezTo>
                  <a:cubicBezTo>
                    <a:pt x="16" y="135"/>
                    <a:pt x="16" y="135"/>
                    <a:pt x="16" y="135"/>
                  </a:cubicBezTo>
                  <a:cubicBezTo>
                    <a:pt x="10" y="138"/>
                    <a:pt x="10" y="138"/>
                    <a:pt x="10" y="138"/>
                  </a:cubicBezTo>
                  <a:cubicBezTo>
                    <a:pt x="3" y="139"/>
                    <a:pt x="3" y="139"/>
                    <a:pt x="3" y="139"/>
                  </a:cubicBezTo>
                  <a:cubicBezTo>
                    <a:pt x="0" y="141"/>
                    <a:pt x="0" y="141"/>
                    <a:pt x="0" y="141"/>
                  </a:cubicBezTo>
                  <a:cubicBezTo>
                    <a:pt x="0" y="141"/>
                    <a:pt x="0" y="96"/>
                    <a:pt x="0" y="88"/>
                  </a:cubicBezTo>
                  <a:close/>
                </a:path>
              </a:pathLst>
            </a:custGeom>
            <a:gradFill>
              <a:gsLst>
                <a:gs pos="49000">
                  <a:schemeClr val="accent3">
                    <a:lumMod val="95000"/>
                  </a:schemeClr>
                </a:gs>
                <a:gs pos="14000">
                  <a:srgbClr val="B6B6B6"/>
                </a:gs>
                <a:gs pos="79000">
                  <a:srgbClr val="B8B8B8"/>
                </a:gs>
              </a:gsLst>
              <a:lin ang="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Freeform 19"/>
            <p:cNvSpPr>
              <a:spLocks/>
            </p:cNvSpPr>
            <p:nvPr/>
          </p:nvSpPr>
          <p:spPr bwMode="auto">
            <a:xfrm>
              <a:off x="1903455" y="2536849"/>
              <a:ext cx="419445" cy="235342"/>
            </a:xfrm>
            <a:custGeom>
              <a:avLst/>
              <a:gdLst/>
              <a:ahLst/>
              <a:cxnLst>
                <a:cxn ang="0">
                  <a:pos x="232" y="13"/>
                </a:cxn>
                <a:cxn ang="0">
                  <a:pos x="183" y="70"/>
                </a:cxn>
                <a:cxn ang="0">
                  <a:pos x="64" y="56"/>
                </a:cxn>
                <a:cxn ang="0">
                  <a:pos x="2" y="78"/>
                </a:cxn>
                <a:cxn ang="0">
                  <a:pos x="1" y="139"/>
                </a:cxn>
                <a:cxn ang="0">
                  <a:pos x="29" y="109"/>
                </a:cxn>
                <a:cxn ang="0">
                  <a:pos x="44" y="107"/>
                </a:cxn>
                <a:cxn ang="0">
                  <a:pos x="59" y="117"/>
                </a:cxn>
                <a:cxn ang="0">
                  <a:pos x="82" y="130"/>
                </a:cxn>
                <a:cxn ang="0">
                  <a:pos x="118" y="142"/>
                </a:cxn>
                <a:cxn ang="0">
                  <a:pos x="163" y="134"/>
                </a:cxn>
                <a:cxn ang="0">
                  <a:pos x="215" y="118"/>
                </a:cxn>
                <a:cxn ang="0">
                  <a:pos x="249" y="60"/>
                </a:cxn>
                <a:cxn ang="0">
                  <a:pos x="250" y="33"/>
                </a:cxn>
                <a:cxn ang="0">
                  <a:pos x="235" y="0"/>
                </a:cxn>
                <a:cxn ang="0">
                  <a:pos x="232" y="13"/>
                </a:cxn>
              </a:cxnLst>
              <a:rect l="0" t="0" r="r" b="b"/>
              <a:pathLst>
                <a:path w="250" h="142">
                  <a:moveTo>
                    <a:pt x="232" y="13"/>
                  </a:moveTo>
                  <a:cubicBezTo>
                    <a:pt x="232" y="13"/>
                    <a:pt x="224" y="49"/>
                    <a:pt x="183" y="70"/>
                  </a:cubicBezTo>
                  <a:cubicBezTo>
                    <a:pt x="142" y="91"/>
                    <a:pt x="103" y="81"/>
                    <a:pt x="64" y="56"/>
                  </a:cubicBezTo>
                  <a:cubicBezTo>
                    <a:pt x="25" y="31"/>
                    <a:pt x="3" y="57"/>
                    <a:pt x="2" y="78"/>
                  </a:cubicBezTo>
                  <a:cubicBezTo>
                    <a:pt x="0" y="99"/>
                    <a:pt x="1" y="139"/>
                    <a:pt x="1" y="139"/>
                  </a:cubicBezTo>
                  <a:cubicBezTo>
                    <a:pt x="29" y="109"/>
                    <a:pt x="29" y="109"/>
                    <a:pt x="29" y="109"/>
                  </a:cubicBezTo>
                  <a:cubicBezTo>
                    <a:pt x="44" y="107"/>
                    <a:pt x="44" y="107"/>
                    <a:pt x="44" y="107"/>
                  </a:cubicBezTo>
                  <a:cubicBezTo>
                    <a:pt x="59" y="117"/>
                    <a:pt x="59" y="117"/>
                    <a:pt x="59" y="117"/>
                  </a:cubicBezTo>
                  <a:cubicBezTo>
                    <a:pt x="82" y="130"/>
                    <a:pt x="82" y="130"/>
                    <a:pt x="82" y="130"/>
                  </a:cubicBezTo>
                  <a:cubicBezTo>
                    <a:pt x="118" y="142"/>
                    <a:pt x="118" y="142"/>
                    <a:pt x="118" y="142"/>
                  </a:cubicBezTo>
                  <a:cubicBezTo>
                    <a:pt x="163" y="134"/>
                    <a:pt x="163" y="134"/>
                    <a:pt x="163" y="134"/>
                  </a:cubicBezTo>
                  <a:cubicBezTo>
                    <a:pt x="215" y="118"/>
                    <a:pt x="215" y="118"/>
                    <a:pt x="215" y="118"/>
                  </a:cubicBezTo>
                  <a:cubicBezTo>
                    <a:pt x="249" y="60"/>
                    <a:pt x="249" y="60"/>
                    <a:pt x="249" y="60"/>
                  </a:cubicBezTo>
                  <a:cubicBezTo>
                    <a:pt x="250" y="33"/>
                    <a:pt x="250" y="33"/>
                    <a:pt x="250" y="33"/>
                  </a:cubicBezTo>
                  <a:cubicBezTo>
                    <a:pt x="235" y="0"/>
                    <a:pt x="235" y="0"/>
                    <a:pt x="235" y="0"/>
                  </a:cubicBezTo>
                  <a:lnTo>
                    <a:pt x="232" y="13"/>
                  </a:lnTo>
                  <a:close/>
                </a:path>
              </a:pathLst>
            </a:custGeom>
            <a:gradFill>
              <a:gsLst>
                <a:gs pos="26000">
                  <a:schemeClr val="accent3">
                    <a:lumMod val="95000"/>
                  </a:schemeClr>
                </a:gs>
                <a:gs pos="6000">
                  <a:schemeClr val="accent3">
                    <a:lumMod val="75000"/>
                  </a:schemeClr>
                </a:gs>
                <a:gs pos="49000">
                  <a:schemeClr val="accent3">
                    <a:lumMod val="65000"/>
                  </a:schemeClr>
                </a:gs>
              </a:gsLst>
              <a:lin ang="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Freeform 20"/>
            <p:cNvSpPr>
              <a:spLocks/>
            </p:cNvSpPr>
            <p:nvPr/>
          </p:nvSpPr>
          <p:spPr bwMode="auto">
            <a:xfrm>
              <a:off x="2784290" y="2536849"/>
              <a:ext cx="421445" cy="235342"/>
            </a:xfrm>
            <a:custGeom>
              <a:avLst/>
              <a:gdLst/>
              <a:ahLst/>
              <a:cxnLst>
                <a:cxn ang="0">
                  <a:pos x="18" y="13"/>
                </a:cxn>
                <a:cxn ang="0">
                  <a:pos x="67" y="70"/>
                </a:cxn>
                <a:cxn ang="0">
                  <a:pos x="186" y="56"/>
                </a:cxn>
                <a:cxn ang="0">
                  <a:pos x="249" y="78"/>
                </a:cxn>
                <a:cxn ang="0">
                  <a:pos x="249" y="139"/>
                </a:cxn>
                <a:cxn ang="0">
                  <a:pos x="222" y="109"/>
                </a:cxn>
                <a:cxn ang="0">
                  <a:pos x="207" y="107"/>
                </a:cxn>
                <a:cxn ang="0">
                  <a:pos x="191" y="117"/>
                </a:cxn>
                <a:cxn ang="0">
                  <a:pos x="168" y="130"/>
                </a:cxn>
                <a:cxn ang="0">
                  <a:pos x="132" y="142"/>
                </a:cxn>
                <a:cxn ang="0">
                  <a:pos x="87" y="134"/>
                </a:cxn>
                <a:cxn ang="0">
                  <a:pos x="36" y="118"/>
                </a:cxn>
                <a:cxn ang="0">
                  <a:pos x="1" y="60"/>
                </a:cxn>
                <a:cxn ang="0">
                  <a:pos x="0" y="33"/>
                </a:cxn>
                <a:cxn ang="0">
                  <a:pos x="15" y="0"/>
                </a:cxn>
                <a:cxn ang="0">
                  <a:pos x="18" y="13"/>
                </a:cxn>
              </a:cxnLst>
              <a:rect l="0" t="0" r="r" b="b"/>
              <a:pathLst>
                <a:path w="250" h="142">
                  <a:moveTo>
                    <a:pt x="18" y="13"/>
                  </a:moveTo>
                  <a:cubicBezTo>
                    <a:pt x="18" y="13"/>
                    <a:pt x="26" y="49"/>
                    <a:pt x="67" y="70"/>
                  </a:cubicBezTo>
                  <a:cubicBezTo>
                    <a:pt x="108" y="91"/>
                    <a:pt x="147" y="81"/>
                    <a:pt x="186" y="56"/>
                  </a:cubicBezTo>
                  <a:cubicBezTo>
                    <a:pt x="225" y="31"/>
                    <a:pt x="247" y="57"/>
                    <a:pt x="249" y="78"/>
                  </a:cubicBezTo>
                  <a:cubicBezTo>
                    <a:pt x="250" y="99"/>
                    <a:pt x="249" y="139"/>
                    <a:pt x="249" y="139"/>
                  </a:cubicBezTo>
                  <a:cubicBezTo>
                    <a:pt x="222" y="109"/>
                    <a:pt x="222" y="109"/>
                    <a:pt x="222" y="109"/>
                  </a:cubicBezTo>
                  <a:cubicBezTo>
                    <a:pt x="207" y="107"/>
                    <a:pt x="207" y="107"/>
                    <a:pt x="207" y="107"/>
                  </a:cubicBezTo>
                  <a:cubicBezTo>
                    <a:pt x="191" y="117"/>
                    <a:pt x="191" y="117"/>
                    <a:pt x="191" y="117"/>
                  </a:cubicBezTo>
                  <a:cubicBezTo>
                    <a:pt x="168" y="130"/>
                    <a:pt x="168" y="130"/>
                    <a:pt x="168" y="130"/>
                  </a:cubicBezTo>
                  <a:cubicBezTo>
                    <a:pt x="132" y="142"/>
                    <a:pt x="132" y="142"/>
                    <a:pt x="132" y="142"/>
                  </a:cubicBezTo>
                  <a:cubicBezTo>
                    <a:pt x="87" y="134"/>
                    <a:pt x="87" y="134"/>
                    <a:pt x="87" y="134"/>
                  </a:cubicBezTo>
                  <a:cubicBezTo>
                    <a:pt x="36" y="118"/>
                    <a:pt x="36" y="118"/>
                    <a:pt x="36" y="118"/>
                  </a:cubicBezTo>
                  <a:cubicBezTo>
                    <a:pt x="1" y="60"/>
                    <a:pt x="1" y="60"/>
                    <a:pt x="1" y="60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15" y="0"/>
                    <a:pt x="15" y="0"/>
                    <a:pt x="15" y="0"/>
                  </a:cubicBezTo>
                  <a:lnTo>
                    <a:pt x="18" y="13"/>
                  </a:lnTo>
                  <a:close/>
                </a:path>
              </a:pathLst>
            </a:custGeom>
            <a:gradFill>
              <a:gsLst>
                <a:gs pos="85000">
                  <a:schemeClr val="accent3">
                    <a:lumMod val="95000"/>
                  </a:schemeClr>
                </a:gs>
                <a:gs pos="100000">
                  <a:schemeClr val="accent3">
                    <a:lumMod val="75000"/>
                  </a:schemeClr>
                </a:gs>
                <a:gs pos="49000">
                  <a:schemeClr val="accent3">
                    <a:lumMod val="65000"/>
                  </a:schemeClr>
                </a:gs>
              </a:gsLst>
              <a:lin ang="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Freeform 21"/>
            <p:cNvSpPr>
              <a:spLocks/>
            </p:cNvSpPr>
            <p:nvPr/>
          </p:nvSpPr>
          <p:spPr bwMode="auto">
            <a:xfrm>
              <a:off x="2394806" y="3157830"/>
              <a:ext cx="99869" cy="229407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7" y="42"/>
                </a:cxn>
                <a:cxn ang="0">
                  <a:pos x="0" y="98"/>
                </a:cxn>
                <a:cxn ang="0">
                  <a:pos x="1" y="137"/>
                </a:cxn>
                <a:cxn ang="0">
                  <a:pos x="26" y="121"/>
                </a:cxn>
                <a:cxn ang="0">
                  <a:pos x="42" y="100"/>
                </a:cxn>
                <a:cxn ang="0">
                  <a:pos x="55" y="76"/>
                </a:cxn>
                <a:cxn ang="0">
                  <a:pos x="60" y="44"/>
                </a:cxn>
                <a:cxn ang="0">
                  <a:pos x="48" y="9"/>
                </a:cxn>
                <a:cxn ang="0">
                  <a:pos x="38" y="2"/>
                </a:cxn>
                <a:cxn ang="0">
                  <a:pos x="29" y="0"/>
                </a:cxn>
              </a:cxnLst>
              <a:rect l="0" t="0" r="r" b="b"/>
              <a:pathLst>
                <a:path w="60" h="137">
                  <a:moveTo>
                    <a:pt x="29" y="0"/>
                  </a:moveTo>
                  <a:cubicBezTo>
                    <a:pt x="29" y="0"/>
                    <a:pt x="12" y="26"/>
                    <a:pt x="7" y="42"/>
                  </a:cubicBezTo>
                  <a:cubicBezTo>
                    <a:pt x="2" y="55"/>
                    <a:pt x="0" y="71"/>
                    <a:pt x="0" y="98"/>
                  </a:cubicBezTo>
                  <a:cubicBezTo>
                    <a:pt x="0" y="125"/>
                    <a:pt x="1" y="137"/>
                    <a:pt x="1" y="137"/>
                  </a:cubicBezTo>
                  <a:cubicBezTo>
                    <a:pt x="26" y="121"/>
                    <a:pt x="26" y="121"/>
                    <a:pt x="26" y="121"/>
                  </a:cubicBezTo>
                  <a:cubicBezTo>
                    <a:pt x="42" y="100"/>
                    <a:pt x="42" y="100"/>
                    <a:pt x="42" y="100"/>
                  </a:cubicBezTo>
                  <a:cubicBezTo>
                    <a:pt x="55" y="76"/>
                    <a:pt x="55" y="76"/>
                    <a:pt x="55" y="76"/>
                  </a:cubicBezTo>
                  <a:cubicBezTo>
                    <a:pt x="60" y="44"/>
                    <a:pt x="60" y="44"/>
                    <a:pt x="60" y="44"/>
                  </a:cubicBezTo>
                  <a:cubicBezTo>
                    <a:pt x="48" y="9"/>
                    <a:pt x="48" y="9"/>
                    <a:pt x="48" y="9"/>
                  </a:cubicBezTo>
                  <a:cubicBezTo>
                    <a:pt x="38" y="2"/>
                    <a:pt x="38" y="2"/>
                    <a:pt x="38" y="2"/>
                  </a:cubicBezTo>
                  <a:lnTo>
                    <a:pt x="29" y="0"/>
                  </a:lnTo>
                  <a:close/>
                </a:path>
              </a:pathLst>
            </a:custGeom>
            <a:gradFill>
              <a:gsLst>
                <a:gs pos="49000">
                  <a:schemeClr val="accent3">
                    <a:lumMod val="95000"/>
                  </a:schemeClr>
                </a:gs>
                <a:gs pos="14000">
                  <a:srgbClr val="B6B6B6"/>
                </a:gs>
                <a:gs pos="79000">
                  <a:srgbClr val="B8B8B8"/>
                </a:gs>
              </a:gsLst>
              <a:lin ang="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Freeform 22"/>
            <p:cNvSpPr>
              <a:spLocks/>
            </p:cNvSpPr>
            <p:nvPr/>
          </p:nvSpPr>
          <p:spPr bwMode="auto">
            <a:xfrm>
              <a:off x="2612517" y="3157830"/>
              <a:ext cx="101866" cy="229407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54" y="42"/>
                </a:cxn>
                <a:cxn ang="0">
                  <a:pos x="60" y="98"/>
                </a:cxn>
                <a:cxn ang="0">
                  <a:pos x="59" y="137"/>
                </a:cxn>
                <a:cxn ang="0">
                  <a:pos x="34" y="121"/>
                </a:cxn>
                <a:cxn ang="0">
                  <a:pos x="18" y="100"/>
                </a:cxn>
                <a:cxn ang="0">
                  <a:pos x="5" y="76"/>
                </a:cxn>
                <a:cxn ang="0">
                  <a:pos x="0" y="44"/>
                </a:cxn>
                <a:cxn ang="0">
                  <a:pos x="12" y="9"/>
                </a:cxn>
                <a:cxn ang="0">
                  <a:pos x="22" y="2"/>
                </a:cxn>
                <a:cxn ang="0">
                  <a:pos x="32" y="0"/>
                </a:cxn>
              </a:cxnLst>
              <a:rect l="0" t="0" r="r" b="b"/>
              <a:pathLst>
                <a:path w="60" h="137">
                  <a:moveTo>
                    <a:pt x="32" y="0"/>
                  </a:moveTo>
                  <a:cubicBezTo>
                    <a:pt x="32" y="0"/>
                    <a:pt x="48" y="26"/>
                    <a:pt x="54" y="42"/>
                  </a:cubicBezTo>
                  <a:cubicBezTo>
                    <a:pt x="58" y="55"/>
                    <a:pt x="60" y="71"/>
                    <a:pt x="60" y="98"/>
                  </a:cubicBezTo>
                  <a:cubicBezTo>
                    <a:pt x="60" y="125"/>
                    <a:pt x="59" y="137"/>
                    <a:pt x="59" y="137"/>
                  </a:cubicBezTo>
                  <a:cubicBezTo>
                    <a:pt x="34" y="121"/>
                    <a:pt x="34" y="121"/>
                    <a:pt x="34" y="121"/>
                  </a:cubicBezTo>
                  <a:cubicBezTo>
                    <a:pt x="18" y="100"/>
                    <a:pt x="18" y="100"/>
                    <a:pt x="18" y="100"/>
                  </a:cubicBezTo>
                  <a:cubicBezTo>
                    <a:pt x="5" y="76"/>
                    <a:pt x="5" y="76"/>
                    <a:pt x="5" y="76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12" y="9"/>
                    <a:pt x="12" y="9"/>
                    <a:pt x="12" y="9"/>
                  </a:cubicBezTo>
                  <a:cubicBezTo>
                    <a:pt x="22" y="2"/>
                    <a:pt x="22" y="2"/>
                    <a:pt x="22" y="2"/>
                  </a:cubicBezTo>
                  <a:lnTo>
                    <a:pt x="32" y="0"/>
                  </a:lnTo>
                  <a:close/>
                </a:path>
              </a:pathLst>
            </a:custGeom>
            <a:gradFill>
              <a:gsLst>
                <a:gs pos="49000">
                  <a:schemeClr val="accent3">
                    <a:lumMod val="95000"/>
                  </a:schemeClr>
                </a:gs>
                <a:gs pos="14000">
                  <a:srgbClr val="B6B6B6"/>
                </a:gs>
                <a:gs pos="79000">
                  <a:srgbClr val="B8B8B8"/>
                </a:gs>
              </a:gsLst>
              <a:lin ang="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7" name="Freeform 15"/>
            <p:cNvSpPr>
              <a:spLocks/>
            </p:cNvSpPr>
            <p:nvPr/>
          </p:nvSpPr>
          <p:spPr bwMode="auto">
            <a:xfrm>
              <a:off x="1948516" y="3109159"/>
              <a:ext cx="41945" cy="502322"/>
            </a:xfrm>
            <a:custGeom>
              <a:avLst/>
              <a:gdLst/>
              <a:ahLst/>
              <a:cxnLst>
                <a:cxn ang="0">
                  <a:pos x="21" y="254"/>
                </a:cxn>
                <a:cxn ang="0">
                  <a:pos x="21" y="212"/>
                </a:cxn>
                <a:cxn ang="0">
                  <a:pos x="4" y="27"/>
                </a:cxn>
                <a:cxn ang="0">
                  <a:pos x="1" y="0"/>
                </a:cxn>
                <a:cxn ang="0">
                  <a:pos x="0" y="41"/>
                </a:cxn>
                <a:cxn ang="0">
                  <a:pos x="20" y="251"/>
                </a:cxn>
                <a:cxn ang="0">
                  <a:pos x="21" y="254"/>
                </a:cxn>
              </a:cxnLst>
              <a:rect l="0" t="0" r="r" b="b"/>
              <a:pathLst>
                <a:path w="21" h="254">
                  <a:moveTo>
                    <a:pt x="21" y="254"/>
                  </a:moveTo>
                  <a:lnTo>
                    <a:pt x="21" y="212"/>
                  </a:lnTo>
                  <a:lnTo>
                    <a:pt x="4" y="27"/>
                  </a:lnTo>
                  <a:lnTo>
                    <a:pt x="1" y="0"/>
                  </a:lnTo>
                  <a:lnTo>
                    <a:pt x="0" y="41"/>
                  </a:lnTo>
                  <a:lnTo>
                    <a:pt x="20" y="251"/>
                  </a:lnTo>
                  <a:lnTo>
                    <a:pt x="21" y="254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lumMod val="75000"/>
                  </a:schemeClr>
                </a:gs>
                <a:gs pos="1000">
                  <a:srgbClr val="A7A7A7"/>
                </a:gs>
              </a:gsLst>
              <a:lin ang="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9" name="Freeform 17"/>
            <p:cNvSpPr>
              <a:spLocks/>
            </p:cNvSpPr>
            <p:nvPr/>
          </p:nvSpPr>
          <p:spPr bwMode="auto">
            <a:xfrm>
              <a:off x="1419215" y="3109159"/>
              <a:ext cx="531298" cy="142391"/>
            </a:xfrm>
            <a:custGeom>
              <a:avLst/>
              <a:gdLst/>
              <a:ahLst/>
              <a:cxnLst>
                <a:cxn ang="0">
                  <a:pos x="19" y="13"/>
                </a:cxn>
                <a:cxn ang="0">
                  <a:pos x="59" y="24"/>
                </a:cxn>
                <a:cxn ang="0">
                  <a:pos x="315" y="0"/>
                </a:cxn>
                <a:cxn ang="0">
                  <a:pos x="315" y="49"/>
                </a:cxn>
                <a:cxn ang="0">
                  <a:pos x="297" y="61"/>
                </a:cxn>
                <a:cxn ang="0">
                  <a:pos x="50" y="86"/>
                </a:cxn>
                <a:cxn ang="0">
                  <a:pos x="23" y="74"/>
                </a:cxn>
                <a:cxn ang="0">
                  <a:pos x="8" y="64"/>
                </a:cxn>
                <a:cxn ang="0">
                  <a:pos x="0" y="45"/>
                </a:cxn>
                <a:cxn ang="0">
                  <a:pos x="0" y="34"/>
                </a:cxn>
                <a:cxn ang="0">
                  <a:pos x="2" y="17"/>
                </a:cxn>
                <a:cxn ang="0">
                  <a:pos x="19" y="13"/>
                </a:cxn>
              </a:cxnLst>
              <a:rect l="0" t="0" r="r" b="b"/>
              <a:pathLst>
                <a:path w="315" h="86">
                  <a:moveTo>
                    <a:pt x="19" y="13"/>
                  </a:moveTo>
                  <a:cubicBezTo>
                    <a:pt x="19" y="13"/>
                    <a:pt x="31" y="26"/>
                    <a:pt x="59" y="24"/>
                  </a:cubicBezTo>
                  <a:cubicBezTo>
                    <a:pt x="87" y="22"/>
                    <a:pt x="315" y="0"/>
                    <a:pt x="315" y="0"/>
                  </a:cubicBezTo>
                  <a:cubicBezTo>
                    <a:pt x="315" y="49"/>
                    <a:pt x="315" y="49"/>
                    <a:pt x="315" y="49"/>
                  </a:cubicBezTo>
                  <a:cubicBezTo>
                    <a:pt x="297" y="61"/>
                    <a:pt x="297" y="61"/>
                    <a:pt x="297" y="61"/>
                  </a:cubicBezTo>
                  <a:cubicBezTo>
                    <a:pt x="50" y="86"/>
                    <a:pt x="50" y="86"/>
                    <a:pt x="50" y="86"/>
                  </a:cubicBezTo>
                  <a:cubicBezTo>
                    <a:pt x="23" y="74"/>
                    <a:pt x="23" y="74"/>
                    <a:pt x="23" y="74"/>
                  </a:cubicBezTo>
                  <a:cubicBezTo>
                    <a:pt x="8" y="64"/>
                    <a:pt x="8" y="64"/>
                    <a:pt x="8" y="64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2" y="17"/>
                    <a:pt x="2" y="17"/>
                    <a:pt x="2" y="17"/>
                  </a:cubicBezTo>
                  <a:lnTo>
                    <a:pt x="19" y="13"/>
                  </a:lnTo>
                  <a:close/>
                </a:path>
              </a:pathLst>
            </a:custGeom>
            <a:gradFill>
              <a:gsLst>
                <a:gs pos="88000">
                  <a:schemeClr val="accent3">
                    <a:lumMod val="95000"/>
                  </a:schemeClr>
                </a:gs>
                <a:gs pos="100000">
                  <a:schemeClr val="accent3">
                    <a:lumMod val="75000"/>
                  </a:schemeClr>
                </a:gs>
                <a:gs pos="1000">
                  <a:srgbClr val="A7A7A7"/>
                </a:gs>
              </a:gsLst>
              <a:lin ang="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0" name="Freeform 18"/>
            <p:cNvSpPr>
              <a:spLocks/>
            </p:cNvSpPr>
            <p:nvPr/>
          </p:nvSpPr>
          <p:spPr bwMode="auto">
            <a:xfrm>
              <a:off x="1181530" y="2769003"/>
              <a:ext cx="319579" cy="237319"/>
            </a:xfrm>
            <a:custGeom>
              <a:avLst/>
              <a:gdLst/>
              <a:ahLst/>
              <a:cxnLst>
                <a:cxn ang="0">
                  <a:pos x="0" y="88"/>
                </a:cxn>
                <a:cxn ang="0">
                  <a:pos x="94" y="0"/>
                </a:cxn>
                <a:cxn ang="0">
                  <a:pos x="189" y="84"/>
                </a:cxn>
                <a:cxn ang="0">
                  <a:pos x="190" y="143"/>
                </a:cxn>
                <a:cxn ang="0">
                  <a:pos x="152" y="95"/>
                </a:cxn>
                <a:cxn ang="0">
                  <a:pos x="143" y="79"/>
                </a:cxn>
                <a:cxn ang="0">
                  <a:pos x="114" y="69"/>
                </a:cxn>
                <a:cxn ang="0">
                  <a:pos x="85" y="70"/>
                </a:cxn>
                <a:cxn ang="0">
                  <a:pos x="65" y="74"/>
                </a:cxn>
                <a:cxn ang="0">
                  <a:pos x="44" y="91"/>
                </a:cxn>
                <a:cxn ang="0">
                  <a:pos x="33" y="103"/>
                </a:cxn>
                <a:cxn ang="0">
                  <a:pos x="25" y="119"/>
                </a:cxn>
                <a:cxn ang="0">
                  <a:pos x="16" y="135"/>
                </a:cxn>
                <a:cxn ang="0">
                  <a:pos x="10" y="138"/>
                </a:cxn>
                <a:cxn ang="0">
                  <a:pos x="3" y="139"/>
                </a:cxn>
                <a:cxn ang="0">
                  <a:pos x="0" y="141"/>
                </a:cxn>
                <a:cxn ang="0">
                  <a:pos x="0" y="88"/>
                </a:cxn>
              </a:cxnLst>
              <a:rect l="0" t="0" r="r" b="b"/>
              <a:pathLst>
                <a:path w="190" h="143">
                  <a:moveTo>
                    <a:pt x="0" y="88"/>
                  </a:moveTo>
                  <a:cubicBezTo>
                    <a:pt x="1" y="80"/>
                    <a:pt x="15" y="0"/>
                    <a:pt x="94" y="0"/>
                  </a:cubicBezTo>
                  <a:cubicBezTo>
                    <a:pt x="173" y="0"/>
                    <a:pt x="188" y="78"/>
                    <a:pt x="189" y="84"/>
                  </a:cubicBezTo>
                  <a:cubicBezTo>
                    <a:pt x="190" y="91"/>
                    <a:pt x="190" y="143"/>
                    <a:pt x="190" y="143"/>
                  </a:cubicBezTo>
                  <a:cubicBezTo>
                    <a:pt x="152" y="95"/>
                    <a:pt x="152" y="95"/>
                    <a:pt x="152" y="95"/>
                  </a:cubicBezTo>
                  <a:cubicBezTo>
                    <a:pt x="143" y="79"/>
                    <a:pt x="143" y="79"/>
                    <a:pt x="143" y="79"/>
                  </a:cubicBezTo>
                  <a:cubicBezTo>
                    <a:pt x="114" y="69"/>
                    <a:pt x="114" y="69"/>
                    <a:pt x="114" y="69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65" y="74"/>
                    <a:pt x="65" y="74"/>
                    <a:pt x="65" y="74"/>
                  </a:cubicBezTo>
                  <a:cubicBezTo>
                    <a:pt x="44" y="91"/>
                    <a:pt x="44" y="91"/>
                    <a:pt x="44" y="91"/>
                  </a:cubicBezTo>
                  <a:cubicBezTo>
                    <a:pt x="33" y="103"/>
                    <a:pt x="33" y="103"/>
                    <a:pt x="33" y="103"/>
                  </a:cubicBezTo>
                  <a:cubicBezTo>
                    <a:pt x="25" y="119"/>
                    <a:pt x="25" y="119"/>
                    <a:pt x="25" y="119"/>
                  </a:cubicBezTo>
                  <a:cubicBezTo>
                    <a:pt x="16" y="135"/>
                    <a:pt x="16" y="135"/>
                    <a:pt x="16" y="135"/>
                  </a:cubicBezTo>
                  <a:cubicBezTo>
                    <a:pt x="10" y="138"/>
                    <a:pt x="10" y="138"/>
                    <a:pt x="10" y="138"/>
                  </a:cubicBezTo>
                  <a:cubicBezTo>
                    <a:pt x="3" y="139"/>
                    <a:pt x="3" y="139"/>
                    <a:pt x="3" y="139"/>
                  </a:cubicBezTo>
                  <a:cubicBezTo>
                    <a:pt x="0" y="141"/>
                    <a:pt x="0" y="141"/>
                    <a:pt x="0" y="141"/>
                  </a:cubicBezTo>
                  <a:cubicBezTo>
                    <a:pt x="0" y="141"/>
                    <a:pt x="0" y="96"/>
                    <a:pt x="0" y="88"/>
                  </a:cubicBezTo>
                  <a:close/>
                </a:path>
              </a:pathLst>
            </a:custGeom>
            <a:gradFill>
              <a:gsLst>
                <a:gs pos="49000">
                  <a:schemeClr val="accent3">
                    <a:lumMod val="95000"/>
                  </a:schemeClr>
                </a:gs>
                <a:gs pos="14000">
                  <a:srgbClr val="B6B6B6"/>
                </a:gs>
                <a:gs pos="79000">
                  <a:srgbClr val="B8B8B8"/>
                </a:gs>
              </a:gsLst>
              <a:lin ang="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1" name="Freeform 19"/>
            <p:cNvSpPr>
              <a:spLocks/>
            </p:cNvSpPr>
            <p:nvPr/>
          </p:nvSpPr>
          <p:spPr bwMode="auto">
            <a:xfrm>
              <a:off x="699703" y="3736074"/>
              <a:ext cx="419445" cy="235342"/>
            </a:xfrm>
            <a:custGeom>
              <a:avLst/>
              <a:gdLst/>
              <a:ahLst/>
              <a:cxnLst>
                <a:cxn ang="0">
                  <a:pos x="232" y="13"/>
                </a:cxn>
                <a:cxn ang="0">
                  <a:pos x="183" y="70"/>
                </a:cxn>
                <a:cxn ang="0">
                  <a:pos x="64" y="56"/>
                </a:cxn>
                <a:cxn ang="0">
                  <a:pos x="2" y="78"/>
                </a:cxn>
                <a:cxn ang="0">
                  <a:pos x="1" y="139"/>
                </a:cxn>
                <a:cxn ang="0">
                  <a:pos x="29" y="109"/>
                </a:cxn>
                <a:cxn ang="0">
                  <a:pos x="44" y="107"/>
                </a:cxn>
                <a:cxn ang="0">
                  <a:pos x="59" y="117"/>
                </a:cxn>
                <a:cxn ang="0">
                  <a:pos x="82" y="130"/>
                </a:cxn>
                <a:cxn ang="0">
                  <a:pos x="118" y="142"/>
                </a:cxn>
                <a:cxn ang="0">
                  <a:pos x="163" y="134"/>
                </a:cxn>
                <a:cxn ang="0">
                  <a:pos x="215" y="118"/>
                </a:cxn>
                <a:cxn ang="0">
                  <a:pos x="249" y="60"/>
                </a:cxn>
                <a:cxn ang="0">
                  <a:pos x="250" y="33"/>
                </a:cxn>
                <a:cxn ang="0">
                  <a:pos x="235" y="0"/>
                </a:cxn>
                <a:cxn ang="0">
                  <a:pos x="232" y="13"/>
                </a:cxn>
              </a:cxnLst>
              <a:rect l="0" t="0" r="r" b="b"/>
              <a:pathLst>
                <a:path w="250" h="142">
                  <a:moveTo>
                    <a:pt x="232" y="13"/>
                  </a:moveTo>
                  <a:cubicBezTo>
                    <a:pt x="232" y="13"/>
                    <a:pt x="224" y="49"/>
                    <a:pt x="183" y="70"/>
                  </a:cubicBezTo>
                  <a:cubicBezTo>
                    <a:pt x="142" y="91"/>
                    <a:pt x="103" y="81"/>
                    <a:pt x="64" y="56"/>
                  </a:cubicBezTo>
                  <a:cubicBezTo>
                    <a:pt x="25" y="31"/>
                    <a:pt x="3" y="57"/>
                    <a:pt x="2" y="78"/>
                  </a:cubicBezTo>
                  <a:cubicBezTo>
                    <a:pt x="0" y="99"/>
                    <a:pt x="1" y="139"/>
                    <a:pt x="1" y="139"/>
                  </a:cubicBezTo>
                  <a:cubicBezTo>
                    <a:pt x="29" y="109"/>
                    <a:pt x="29" y="109"/>
                    <a:pt x="29" y="109"/>
                  </a:cubicBezTo>
                  <a:cubicBezTo>
                    <a:pt x="44" y="107"/>
                    <a:pt x="44" y="107"/>
                    <a:pt x="44" y="107"/>
                  </a:cubicBezTo>
                  <a:cubicBezTo>
                    <a:pt x="59" y="117"/>
                    <a:pt x="59" y="117"/>
                    <a:pt x="59" y="117"/>
                  </a:cubicBezTo>
                  <a:cubicBezTo>
                    <a:pt x="82" y="130"/>
                    <a:pt x="82" y="130"/>
                    <a:pt x="82" y="130"/>
                  </a:cubicBezTo>
                  <a:cubicBezTo>
                    <a:pt x="118" y="142"/>
                    <a:pt x="118" y="142"/>
                    <a:pt x="118" y="142"/>
                  </a:cubicBezTo>
                  <a:cubicBezTo>
                    <a:pt x="163" y="134"/>
                    <a:pt x="163" y="134"/>
                    <a:pt x="163" y="134"/>
                  </a:cubicBezTo>
                  <a:cubicBezTo>
                    <a:pt x="215" y="118"/>
                    <a:pt x="215" y="118"/>
                    <a:pt x="215" y="118"/>
                  </a:cubicBezTo>
                  <a:cubicBezTo>
                    <a:pt x="249" y="60"/>
                    <a:pt x="249" y="60"/>
                    <a:pt x="249" y="60"/>
                  </a:cubicBezTo>
                  <a:cubicBezTo>
                    <a:pt x="250" y="33"/>
                    <a:pt x="250" y="33"/>
                    <a:pt x="250" y="33"/>
                  </a:cubicBezTo>
                  <a:cubicBezTo>
                    <a:pt x="235" y="0"/>
                    <a:pt x="235" y="0"/>
                    <a:pt x="235" y="0"/>
                  </a:cubicBezTo>
                  <a:lnTo>
                    <a:pt x="232" y="13"/>
                  </a:lnTo>
                  <a:close/>
                </a:path>
              </a:pathLst>
            </a:custGeom>
            <a:gradFill>
              <a:gsLst>
                <a:gs pos="26000">
                  <a:schemeClr val="accent3">
                    <a:lumMod val="95000"/>
                  </a:schemeClr>
                </a:gs>
                <a:gs pos="6000">
                  <a:schemeClr val="accent3">
                    <a:lumMod val="75000"/>
                  </a:schemeClr>
                </a:gs>
                <a:gs pos="49000">
                  <a:schemeClr val="accent3">
                    <a:lumMod val="65000"/>
                  </a:schemeClr>
                </a:gs>
              </a:gsLst>
              <a:lin ang="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2" name="Freeform 20"/>
            <p:cNvSpPr>
              <a:spLocks/>
            </p:cNvSpPr>
            <p:nvPr/>
          </p:nvSpPr>
          <p:spPr bwMode="auto">
            <a:xfrm>
              <a:off x="1571015" y="3736074"/>
              <a:ext cx="421445" cy="235342"/>
            </a:xfrm>
            <a:custGeom>
              <a:avLst/>
              <a:gdLst/>
              <a:ahLst/>
              <a:cxnLst>
                <a:cxn ang="0">
                  <a:pos x="18" y="13"/>
                </a:cxn>
                <a:cxn ang="0">
                  <a:pos x="67" y="70"/>
                </a:cxn>
                <a:cxn ang="0">
                  <a:pos x="186" y="56"/>
                </a:cxn>
                <a:cxn ang="0">
                  <a:pos x="249" y="78"/>
                </a:cxn>
                <a:cxn ang="0">
                  <a:pos x="249" y="139"/>
                </a:cxn>
                <a:cxn ang="0">
                  <a:pos x="222" y="109"/>
                </a:cxn>
                <a:cxn ang="0">
                  <a:pos x="207" y="107"/>
                </a:cxn>
                <a:cxn ang="0">
                  <a:pos x="191" y="117"/>
                </a:cxn>
                <a:cxn ang="0">
                  <a:pos x="168" y="130"/>
                </a:cxn>
                <a:cxn ang="0">
                  <a:pos x="132" y="142"/>
                </a:cxn>
                <a:cxn ang="0">
                  <a:pos x="87" y="134"/>
                </a:cxn>
                <a:cxn ang="0">
                  <a:pos x="36" y="118"/>
                </a:cxn>
                <a:cxn ang="0">
                  <a:pos x="1" y="60"/>
                </a:cxn>
                <a:cxn ang="0">
                  <a:pos x="0" y="33"/>
                </a:cxn>
                <a:cxn ang="0">
                  <a:pos x="15" y="0"/>
                </a:cxn>
                <a:cxn ang="0">
                  <a:pos x="18" y="13"/>
                </a:cxn>
              </a:cxnLst>
              <a:rect l="0" t="0" r="r" b="b"/>
              <a:pathLst>
                <a:path w="250" h="142">
                  <a:moveTo>
                    <a:pt x="18" y="13"/>
                  </a:moveTo>
                  <a:cubicBezTo>
                    <a:pt x="18" y="13"/>
                    <a:pt x="26" y="49"/>
                    <a:pt x="67" y="70"/>
                  </a:cubicBezTo>
                  <a:cubicBezTo>
                    <a:pt x="108" y="91"/>
                    <a:pt x="147" y="81"/>
                    <a:pt x="186" y="56"/>
                  </a:cubicBezTo>
                  <a:cubicBezTo>
                    <a:pt x="225" y="31"/>
                    <a:pt x="247" y="57"/>
                    <a:pt x="249" y="78"/>
                  </a:cubicBezTo>
                  <a:cubicBezTo>
                    <a:pt x="250" y="99"/>
                    <a:pt x="249" y="139"/>
                    <a:pt x="249" y="139"/>
                  </a:cubicBezTo>
                  <a:cubicBezTo>
                    <a:pt x="222" y="109"/>
                    <a:pt x="222" y="109"/>
                    <a:pt x="222" y="109"/>
                  </a:cubicBezTo>
                  <a:cubicBezTo>
                    <a:pt x="207" y="107"/>
                    <a:pt x="207" y="107"/>
                    <a:pt x="207" y="107"/>
                  </a:cubicBezTo>
                  <a:cubicBezTo>
                    <a:pt x="191" y="117"/>
                    <a:pt x="191" y="117"/>
                    <a:pt x="191" y="117"/>
                  </a:cubicBezTo>
                  <a:cubicBezTo>
                    <a:pt x="168" y="130"/>
                    <a:pt x="168" y="130"/>
                    <a:pt x="168" y="130"/>
                  </a:cubicBezTo>
                  <a:cubicBezTo>
                    <a:pt x="132" y="142"/>
                    <a:pt x="132" y="142"/>
                    <a:pt x="132" y="142"/>
                  </a:cubicBezTo>
                  <a:cubicBezTo>
                    <a:pt x="87" y="134"/>
                    <a:pt x="87" y="134"/>
                    <a:pt x="87" y="134"/>
                  </a:cubicBezTo>
                  <a:cubicBezTo>
                    <a:pt x="36" y="118"/>
                    <a:pt x="36" y="118"/>
                    <a:pt x="36" y="118"/>
                  </a:cubicBezTo>
                  <a:cubicBezTo>
                    <a:pt x="1" y="60"/>
                    <a:pt x="1" y="60"/>
                    <a:pt x="1" y="60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15" y="0"/>
                    <a:pt x="15" y="0"/>
                    <a:pt x="15" y="0"/>
                  </a:cubicBezTo>
                  <a:lnTo>
                    <a:pt x="18" y="13"/>
                  </a:lnTo>
                  <a:close/>
                </a:path>
              </a:pathLst>
            </a:custGeom>
            <a:gradFill>
              <a:gsLst>
                <a:gs pos="85000">
                  <a:schemeClr val="accent3">
                    <a:lumMod val="95000"/>
                  </a:schemeClr>
                </a:gs>
                <a:gs pos="100000">
                  <a:schemeClr val="accent3">
                    <a:lumMod val="75000"/>
                  </a:schemeClr>
                </a:gs>
                <a:gs pos="49000">
                  <a:schemeClr val="accent3">
                    <a:lumMod val="65000"/>
                  </a:schemeClr>
                </a:gs>
              </a:gsLst>
              <a:lin ang="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3" name="Freeform 21"/>
            <p:cNvSpPr>
              <a:spLocks/>
            </p:cNvSpPr>
            <p:nvPr/>
          </p:nvSpPr>
          <p:spPr bwMode="auto">
            <a:xfrm>
              <a:off x="1181530" y="4357056"/>
              <a:ext cx="99869" cy="229407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7" y="42"/>
                </a:cxn>
                <a:cxn ang="0">
                  <a:pos x="0" y="98"/>
                </a:cxn>
                <a:cxn ang="0">
                  <a:pos x="1" y="137"/>
                </a:cxn>
                <a:cxn ang="0">
                  <a:pos x="26" y="121"/>
                </a:cxn>
                <a:cxn ang="0">
                  <a:pos x="42" y="100"/>
                </a:cxn>
                <a:cxn ang="0">
                  <a:pos x="55" y="76"/>
                </a:cxn>
                <a:cxn ang="0">
                  <a:pos x="60" y="44"/>
                </a:cxn>
                <a:cxn ang="0">
                  <a:pos x="48" y="9"/>
                </a:cxn>
                <a:cxn ang="0">
                  <a:pos x="38" y="2"/>
                </a:cxn>
                <a:cxn ang="0">
                  <a:pos x="29" y="0"/>
                </a:cxn>
              </a:cxnLst>
              <a:rect l="0" t="0" r="r" b="b"/>
              <a:pathLst>
                <a:path w="60" h="137">
                  <a:moveTo>
                    <a:pt x="29" y="0"/>
                  </a:moveTo>
                  <a:cubicBezTo>
                    <a:pt x="29" y="0"/>
                    <a:pt x="12" y="26"/>
                    <a:pt x="7" y="42"/>
                  </a:cubicBezTo>
                  <a:cubicBezTo>
                    <a:pt x="2" y="55"/>
                    <a:pt x="0" y="71"/>
                    <a:pt x="0" y="98"/>
                  </a:cubicBezTo>
                  <a:cubicBezTo>
                    <a:pt x="0" y="125"/>
                    <a:pt x="1" y="137"/>
                    <a:pt x="1" y="137"/>
                  </a:cubicBezTo>
                  <a:cubicBezTo>
                    <a:pt x="26" y="121"/>
                    <a:pt x="26" y="121"/>
                    <a:pt x="26" y="121"/>
                  </a:cubicBezTo>
                  <a:cubicBezTo>
                    <a:pt x="42" y="100"/>
                    <a:pt x="42" y="100"/>
                    <a:pt x="42" y="100"/>
                  </a:cubicBezTo>
                  <a:cubicBezTo>
                    <a:pt x="55" y="76"/>
                    <a:pt x="55" y="76"/>
                    <a:pt x="55" y="76"/>
                  </a:cubicBezTo>
                  <a:cubicBezTo>
                    <a:pt x="60" y="44"/>
                    <a:pt x="60" y="44"/>
                    <a:pt x="60" y="44"/>
                  </a:cubicBezTo>
                  <a:cubicBezTo>
                    <a:pt x="48" y="9"/>
                    <a:pt x="48" y="9"/>
                    <a:pt x="48" y="9"/>
                  </a:cubicBezTo>
                  <a:cubicBezTo>
                    <a:pt x="38" y="2"/>
                    <a:pt x="38" y="2"/>
                    <a:pt x="38" y="2"/>
                  </a:cubicBezTo>
                  <a:lnTo>
                    <a:pt x="29" y="0"/>
                  </a:lnTo>
                  <a:close/>
                </a:path>
              </a:pathLst>
            </a:custGeom>
            <a:gradFill>
              <a:gsLst>
                <a:gs pos="49000">
                  <a:schemeClr val="accent3">
                    <a:lumMod val="95000"/>
                  </a:schemeClr>
                </a:gs>
                <a:gs pos="14000">
                  <a:srgbClr val="B6B6B6"/>
                </a:gs>
                <a:gs pos="79000">
                  <a:srgbClr val="B8B8B8"/>
                </a:gs>
              </a:gsLst>
              <a:lin ang="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4" name="Freeform 22"/>
            <p:cNvSpPr>
              <a:spLocks/>
            </p:cNvSpPr>
            <p:nvPr/>
          </p:nvSpPr>
          <p:spPr bwMode="auto">
            <a:xfrm>
              <a:off x="1399241" y="4357056"/>
              <a:ext cx="101866" cy="229407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54" y="42"/>
                </a:cxn>
                <a:cxn ang="0">
                  <a:pos x="60" y="98"/>
                </a:cxn>
                <a:cxn ang="0">
                  <a:pos x="59" y="137"/>
                </a:cxn>
                <a:cxn ang="0">
                  <a:pos x="34" y="121"/>
                </a:cxn>
                <a:cxn ang="0">
                  <a:pos x="18" y="100"/>
                </a:cxn>
                <a:cxn ang="0">
                  <a:pos x="5" y="76"/>
                </a:cxn>
                <a:cxn ang="0">
                  <a:pos x="0" y="44"/>
                </a:cxn>
                <a:cxn ang="0">
                  <a:pos x="12" y="9"/>
                </a:cxn>
                <a:cxn ang="0">
                  <a:pos x="22" y="2"/>
                </a:cxn>
                <a:cxn ang="0">
                  <a:pos x="32" y="0"/>
                </a:cxn>
              </a:cxnLst>
              <a:rect l="0" t="0" r="r" b="b"/>
              <a:pathLst>
                <a:path w="60" h="137">
                  <a:moveTo>
                    <a:pt x="32" y="0"/>
                  </a:moveTo>
                  <a:cubicBezTo>
                    <a:pt x="32" y="0"/>
                    <a:pt x="48" y="26"/>
                    <a:pt x="54" y="42"/>
                  </a:cubicBezTo>
                  <a:cubicBezTo>
                    <a:pt x="58" y="55"/>
                    <a:pt x="60" y="71"/>
                    <a:pt x="60" y="98"/>
                  </a:cubicBezTo>
                  <a:cubicBezTo>
                    <a:pt x="60" y="125"/>
                    <a:pt x="59" y="137"/>
                    <a:pt x="59" y="137"/>
                  </a:cubicBezTo>
                  <a:cubicBezTo>
                    <a:pt x="34" y="121"/>
                    <a:pt x="34" y="121"/>
                    <a:pt x="34" y="121"/>
                  </a:cubicBezTo>
                  <a:cubicBezTo>
                    <a:pt x="18" y="100"/>
                    <a:pt x="18" y="100"/>
                    <a:pt x="18" y="100"/>
                  </a:cubicBezTo>
                  <a:cubicBezTo>
                    <a:pt x="5" y="76"/>
                    <a:pt x="5" y="76"/>
                    <a:pt x="5" y="76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12" y="9"/>
                    <a:pt x="12" y="9"/>
                    <a:pt x="12" y="9"/>
                  </a:cubicBezTo>
                  <a:cubicBezTo>
                    <a:pt x="22" y="2"/>
                    <a:pt x="22" y="2"/>
                    <a:pt x="22" y="2"/>
                  </a:cubicBezTo>
                  <a:lnTo>
                    <a:pt x="32" y="0"/>
                  </a:lnTo>
                  <a:close/>
                </a:path>
              </a:pathLst>
            </a:custGeom>
            <a:gradFill>
              <a:gsLst>
                <a:gs pos="49000">
                  <a:schemeClr val="accent3">
                    <a:lumMod val="95000"/>
                  </a:schemeClr>
                </a:gs>
                <a:gs pos="14000">
                  <a:srgbClr val="B6B6B6"/>
                </a:gs>
                <a:gs pos="79000">
                  <a:srgbClr val="B8B8B8"/>
                </a:gs>
              </a:gsLst>
              <a:lin ang="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2" name="Freeform 14"/>
            <p:cNvSpPr>
              <a:spLocks/>
            </p:cNvSpPr>
            <p:nvPr/>
          </p:nvSpPr>
          <p:spPr bwMode="auto">
            <a:xfrm>
              <a:off x="1903457" y="1900563"/>
              <a:ext cx="41945" cy="502322"/>
            </a:xfrm>
            <a:custGeom>
              <a:avLst/>
              <a:gdLst/>
              <a:ahLst/>
              <a:cxnLst>
                <a:cxn ang="0">
                  <a:pos x="0" y="254"/>
                </a:cxn>
                <a:cxn ang="0">
                  <a:pos x="0" y="212"/>
                </a:cxn>
                <a:cxn ang="0">
                  <a:pos x="18" y="27"/>
                </a:cxn>
                <a:cxn ang="0">
                  <a:pos x="20" y="0"/>
                </a:cxn>
                <a:cxn ang="0">
                  <a:pos x="21" y="41"/>
                </a:cxn>
                <a:cxn ang="0">
                  <a:pos x="2" y="251"/>
                </a:cxn>
                <a:cxn ang="0">
                  <a:pos x="0" y="254"/>
                </a:cxn>
              </a:cxnLst>
              <a:rect l="0" t="0" r="r" b="b"/>
              <a:pathLst>
                <a:path w="21" h="254">
                  <a:moveTo>
                    <a:pt x="0" y="254"/>
                  </a:moveTo>
                  <a:lnTo>
                    <a:pt x="0" y="212"/>
                  </a:lnTo>
                  <a:lnTo>
                    <a:pt x="18" y="27"/>
                  </a:lnTo>
                  <a:lnTo>
                    <a:pt x="20" y="0"/>
                  </a:lnTo>
                  <a:lnTo>
                    <a:pt x="21" y="41"/>
                  </a:lnTo>
                  <a:lnTo>
                    <a:pt x="2" y="251"/>
                  </a:lnTo>
                  <a:lnTo>
                    <a:pt x="0" y="254"/>
                  </a:lnTo>
                  <a:close/>
                </a:path>
              </a:pathLst>
            </a:custGeom>
            <a:gradFill>
              <a:gsLst>
                <a:gs pos="12000">
                  <a:schemeClr val="accent3">
                    <a:lumMod val="95000"/>
                  </a:schemeClr>
                </a:gs>
                <a:gs pos="49000">
                  <a:schemeClr val="accent3">
                    <a:lumMod val="75000"/>
                  </a:schemeClr>
                </a:gs>
              </a:gsLst>
              <a:lin ang="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3" name="Freeform 6"/>
            <p:cNvSpPr>
              <a:spLocks/>
            </p:cNvSpPr>
            <p:nvPr/>
          </p:nvSpPr>
          <p:spPr bwMode="auto">
            <a:xfrm>
              <a:off x="381000" y="2349041"/>
              <a:ext cx="413316" cy="248389"/>
            </a:xfrm>
            <a:custGeom>
              <a:avLst/>
              <a:gdLst/>
              <a:ahLst/>
              <a:cxnLst>
                <a:cxn ang="0">
                  <a:pos x="235" y="20"/>
                </a:cxn>
                <a:cxn ang="0">
                  <a:pos x="222" y="35"/>
                </a:cxn>
                <a:cxn ang="0">
                  <a:pos x="191" y="39"/>
                </a:cxn>
                <a:cxn ang="0">
                  <a:pos x="108" y="3"/>
                </a:cxn>
                <a:cxn ang="0">
                  <a:pos x="14" y="55"/>
                </a:cxn>
                <a:cxn ang="0">
                  <a:pos x="1" y="149"/>
                </a:cxn>
                <a:cxn ang="0">
                  <a:pos x="29" y="122"/>
                </a:cxn>
                <a:cxn ang="0">
                  <a:pos x="36" y="112"/>
                </a:cxn>
                <a:cxn ang="0">
                  <a:pos x="46" y="103"/>
                </a:cxn>
                <a:cxn ang="0">
                  <a:pos x="62" y="94"/>
                </a:cxn>
                <a:cxn ang="0">
                  <a:pos x="93" y="79"/>
                </a:cxn>
                <a:cxn ang="0">
                  <a:pos x="115" y="71"/>
                </a:cxn>
                <a:cxn ang="0">
                  <a:pos x="143" y="74"/>
                </a:cxn>
                <a:cxn ang="0">
                  <a:pos x="165" y="90"/>
                </a:cxn>
                <a:cxn ang="0">
                  <a:pos x="184" y="99"/>
                </a:cxn>
                <a:cxn ang="0">
                  <a:pos x="217" y="101"/>
                </a:cxn>
                <a:cxn ang="0">
                  <a:pos x="241" y="89"/>
                </a:cxn>
                <a:cxn ang="0">
                  <a:pos x="245" y="70"/>
                </a:cxn>
                <a:cxn ang="0">
                  <a:pos x="247" y="41"/>
                </a:cxn>
                <a:cxn ang="0">
                  <a:pos x="244" y="20"/>
                </a:cxn>
                <a:cxn ang="0">
                  <a:pos x="235" y="20"/>
                </a:cxn>
              </a:cxnLst>
              <a:rect l="0" t="0" r="r" b="b"/>
              <a:pathLst>
                <a:path w="247" h="149">
                  <a:moveTo>
                    <a:pt x="235" y="20"/>
                  </a:moveTo>
                  <a:cubicBezTo>
                    <a:pt x="235" y="20"/>
                    <a:pt x="229" y="32"/>
                    <a:pt x="222" y="35"/>
                  </a:cubicBezTo>
                  <a:cubicBezTo>
                    <a:pt x="216" y="39"/>
                    <a:pt x="203" y="44"/>
                    <a:pt x="191" y="39"/>
                  </a:cubicBezTo>
                  <a:cubicBezTo>
                    <a:pt x="179" y="33"/>
                    <a:pt x="148" y="6"/>
                    <a:pt x="108" y="3"/>
                  </a:cubicBezTo>
                  <a:cubicBezTo>
                    <a:pt x="68" y="0"/>
                    <a:pt x="27" y="28"/>
                    <a:pt x="14" y="55"/>
                  </a:cubicBezTo>
                  <a:cubicBezTo>
                    <a:pt x="0" y="82"/>
                    <a:pt x="1" y="137"/>
                    <a:pt x="1" y="149"/>
                  </a:cubicBezTo>
                  <a:cubicBezTo>
                    <a:pt x="29" y="122"/>
                    <a:pt x="29" y="122"/>
                    <a:pt x="29" y="122"/>
                  </a:cubicBezTo>
                  <a:cubicBezTo>
                    <a:pt x="36" y="112"/>
                    <a:pt x="36" y="112"/>
                    <a:pt x="36" y="112"/>
                  </a:cubicBezTo>
                  <a:cubicBezTo>
                    <a:pt x="46" y="103"/>
                    <a:pt x="46" y="103"/>
                    <a:pt x="46" y="103"/>
                  </a:cubicBezTo>
                  <a:cubicBezTo>
                    <a:pt x="46" y="103"/>
                    <a:pt x="59" y="96"/>
                    <a:pt x="62" y="94"/>
                  </a:cubicBezTo>
                  <a:cubicBezTo>
                    <a:pt x="64" y="93"/>
                    <a:pt x="91" y="80"/>
                    <a:pt x="93" y="79"/>
                  </a:cubicBezTo>
                  <a:cubicBezTo>
                    <a:pt x="94" y="78"/>
                    <a:pt x="115" y="71"/>
                    <a:pt x="115" y="71"/>
                  </a:cubicBezTo>
                  <a:cubicBezTo>
                    <a:pt x="143" y="74"/>
                    <a:pt x="143" y="74"/>
                    <a:pt x="143" y="74"/>
                  </a:cubicBezTo>
                  <a:cubicBezTo>
                    <a:pt x="165" y="90"/>
                    <a:pt x="165" y="90"/>
                    <a:pt x="165" y="90"/>
                  </a:cubicBezTo>
                  <a:cubicBezTo>
                    <a:pt x="184" y="99"/>
                    <a:pt x="184" y="99"/>
                    <a:pt x="184" y="99"/>
                  </a:cubicBezTo>
                  <a:cubicBezTo>
                    <a:pt x="217" y="101"/>
                    <a:pt x="217" y="101"/>
                    <a:pt x="217" y="101"/>
                  </a:cubicBezTo>
                  <a:cubicBezTo>
                    <a:pt x="241" y="89"/>
                    <a:pt x="241" y="89"/>
                    <a:pt x="241" y="89"/>
                  </a:cubicBezTo>
                  <a:cubicBezTo>
                    <a:pt x="245" y="70"/>
                    <a:pt x="245" y="70"/>
                    <a:pt x="245" y="70"/>
                  </a:cubicBezTo>
                  <a:cubicBezTo>
                    <a:pt x="247" y="41"/>
                    <a:pt x="247" y="41"/>
                    <a:pt x="247" y="41"/>
                  </a:cubicBezTo>
                  <a:cubicBezTo>
                    <a:pt x="244" y="20"/>
                    <a:pt x="244" y="20"/>
                    <a:pt x="244" y="20"/>
                  </a:cubicBezTo>
                  <a:lnTo>
                    <a:pt x="235" y="20"/>
                  </a:lnTo>
                  <a:close/>
                </a:path>
              </a:pathLst>
            </a:custGeom>
            <a:gradFill>
              <a:gsLst>
                <a:gs pos="39000">
                  <a:schemeClr val="accent3">
                    <a:lumMod val="95000"/>
                  </a:schemeClr>
                </a:gs>
                <a:gs pos="70000">
                  <a:schemeClr val="accent3">
                    <a:lumMod val="75000"/>
                  </a:schemeClr>
                </a:gs>
                <a:gs pos="19000">
                  <a:schemeClr val="accent3">
                    <a:lumMod val="85000"/>
                  </a:schemeClr>
                </a:gs>
              </a:gsLst>
              <a:lin ang="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" name="Freeform 7"/>
            <p:cNvSpPr>
              <a:spLocks/>
            </p:cNvSpPr>
            <p:nvPr/>
          </p:nvSpPr>
          <p:spPr bwMode="auto">
            <a:xfrm>
              <a:off x="1889206" y="2351028"/>
              <a:ext cx="413316" cy="248389"/>
            </a:xfrm>
            <a:custGeom>
              <a:avLst/>
              <a:gdLst/>
              <a:ahLst/>
              <a:cxnLst>
                <a:cxn ang="0">
                  <a:pos x="13" y="20"/>
                </a:cxn>
                <a:cxn ang="0">
                  <a:pos x="26" y="36"/>
                </a:cxn>
                <a:cxn ang="0">
                  <a:pos x="57" y="39"/>
                </a:cxn>
                <a:cxn ang="0">
                  <a:pos x="140" y="4"/>
                </a:cxn>
                <a:cxn ang="0">
                  <a:pos x="234" y="56"/>
                </a:cxn>
                <a:cxn ang="0">
                  <a:pos x="246" y="149"/>
                </a:cxn>
                <a:cxn ang="0">
                  <a:pos x="219" y="122"/>
                </a:cxn>
                <a:cxn ang="0">
                  <a:pos x="211" y="112"/>
                </a:cxn>
                <a:cxn ang="0">
                  <a:pos x="202" y="104"/>
                </a:cxn>
                <a:cxn ang="0">
                  <a:pos x="186" y="95"/>
                </a:cxn>
                <a:cxn ang="0">
                  <a:pos x="155" y="80"/>
                </a:cxn>
                <a:cxn ang="0">
                  <a:pos x="133" y="72"/>
                </a:cxn>
                <a:cxn ang="0">
                  <a:pos x="105" y="74"/>
                </a:cxn>
                <a:cxn ang="0">
                  <a:pos x="83" y="90"/>
                </a:cxn>
                <a:cxn ang="0">
                  <a:pos x="64" y="99"/>
                </a:cxn>
                <a:cxn ang="0">
                  <a:pos x="30" y="102"/>
                </a:cxn>
                <a:cxn ang="0">
                  <a:pos x="7" y="89"/>
                </a:cxn>
                <a:cxn ang="0">
                  <a:pos x="2" y="70"/>
                </a:cxn>
                <a:cxn ang="0">
                  <a:pos x="0" y="42"/>
                </a:cxn>
                <a:cxn ang="0">
                  <a:pos x="4" y="21"/>
                </a:cxn>
                <a:cxn ang="0">
                  <a:pos x="13" y="20"/>
                </a:cxn>
              </a:cxnLst>
              <a:rect l="0" t="0" r="r" b="b"/>
              <a:pathLst>
                <a:path w="247" h="149">
                  <a:moveTo>
                    <a:pt x="13" y="20"/>
                  </a:moveTo>
                  <a:cubicBezTo>
                    <a:pt x="13" y="20"/>
                    <a:pt x="19" y="32"/>
                    <a:pt x="26" y="36"/>
                  </a:cubicBezTo>
                  <a:cubicBezTo>
                    <a:pt x="32" y="40"/>
                    <a:pt x="45" y="45"/>
                    <a:pt x="57" y="39"/>
                  </a:cubicBezTo>
                  <a:cubicBezTo>
                    <a:pt x="69" y="34"/>
                    <a:pt x="100" y="7"/>
                    <a:pt x="140" y="4"/>
                  </a:cubicBezTo>
                  <a:cubicBezTo>
                    <a:pt x="180" y="0"/>
                    <a:pt x="221" y="29"/>
                    <a:pt x="234" y="56"/>
                  </a:cubicBezTo>
                  <a:cubicBezTo>
                    <a:pt x="247" y="82"/>
                    <a:pt x="246" y="138"/>
                    <a:pt x="246" y="149"/>
                  </a:cubicBezTo>
                  <a:cubicBezTo>
                    <a:pt x="219" y="122"/>
                    <a:pt x="219" y="122"/>
                    <a:pt x="219" y="122"/>
                  </a:cubicBezTo>
                  <a:cubicBezTo>
                    <a:pt x="211" y="112"/>
                    <a:pt x="211" y="112"/>
                    <a:pt x="211" y="112"/>
                  </a:cubicBezTo>
                  <a:cubicBezTo>
                    <a:pt x="202" y="104"/>
                    <a:pt x="202" y="104"/>
                    <a:pt x="202" y="104"/>
                  </a:cubicBezTo>
                  <a:cubicBezTo>
                    <a:pt x="202" y="104"/>
                    <a:pt x="189" y="96"/>
                    <a:pt x="186" y="95"/>
                  </a:cubicBezTo>
                  <a:cubicBezTo>
                    <a:pt x="183" y="93"/>
                    <a:pt x="157" y="80"/>
                    <a:pt x="155" y="80"/>
                  </a:cubicBezTo>
                  <a:cubicBezTo>
                    <a:pt x="154" y="79"/>
                    <a:pt x="133" y="72"/>
                    <a:pt x="133" y="72"/>
                  </a:cubicBezTo>
                  <a:cubicBezTo>
                    <a:pt x="105" y="74"/>
                    <a:pt x="105" y="74"/>
                    <a:pt x="105" y="74"/>
                  </a:cubicBezTo>
                  <a:cubicBezTo>
                    <a:pt x="83" y="90"/>
                    <a:pt x="83" y="90"/>
                    <a:pt x="83" y="90"/>
                  </a:cubicBezTo>
                  <a:cubicBezTo>
                    <a:pt x="64" y="99"/>
                    <a:pt x="64" y="99"/>
                    <a:pt x="64" y="99"/>
                  </a:cubicBezTo>
                  <a:cubicBezTo>
                    <a:pt x="30" y="102"/>
                    <a:pt x="30" y="102"/>
                    <a:pt x="30" y="102"/>
                  </a:cubicBezTo>
                  <a:cubicBezTo>
                    <a:pt x="7" y="89"/>
                    <a:pt x="7" y="89"/>
                    <a:pt x="7" y="89"/>
                  </a:cubicBezTo>
                  <a:cubicBezTo>
                    <a:pt x="2" y="70"/>
                    <a:pt x="2" y="70"/>
                    <a:pt x="2" y="70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4" y="21"/>
                    <a:pt x="4" y="21"/>
                    <a:pt x="4" y="21"/>
                  </a:cubicBezTo>
                  <a:lnTo>
                    <a:pt x="13" y="20"/>
                  </a:lnTo>
                  <a:close/>
                </a:path>
              </a:pathLst>
            </a:custGeom>
            <a:gradFill>
              <a:gsLst>
                <a:gs pos="39000">
                  <a:schemeClr val="accent3">
                    <a:lumMod val="95000"/>
                  </a:schemeClr>
                </a:gs>
                <a:gs pos="70000">
                  <a:schemeClr val="accent3">
                    <a:lumMod val="75000"/>
                  </a:schemeClr>
                </a:gs>
                <a:gs pos="19000">
                  <a:schemeClr val="accent3">
                    <a:lumMod val="85000"/>
                  </a:schemeClr>
                </a:gs>
              </a:gsLst>
              <a:lin ang="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5" name="Freeform 8"/>
            <p:cNvSpPr>
              <a:spLocks/>
            </p:cNvSpPr>
            <p:nvPr/>
          </p:nvSpPr>
          <p:spPr bwMode="auto">
            <a:xfrm>
              <a:off x="736691" y="1869741"/>
              <a:ext cx="516645" cy="141084"/>
            </a:xfrm>
            <a:custGeom>
              <a:avLst/>
              <a:gdLst/>
              <a:ahLst/>
              <a:cxnLst>
                <a:cxn ang="0">
                  <a:pos x="0" y="74"/>
                </a:cxn>
                <a:cxn ang="0">
                  <a:pos x="2" y="25"/>
                </a:cxn>
                <a:cxn ang="0">
                  <a:pos x="256" y="2"/>
                </a:cxn>
                <a:cxn ang="0">
                  <a:pos x="293" y="9"/>
                </a:cxn>
                <a:cxn ang="0">
                  <a:pos x="308" y="42"/>
                </a:cxn>
                <a:cxn ang="0">
                  <a:pos x="306" y="85"/>
                </a:cxn>
                <a:cxn ang="0">
                  <a:pos x="284" y="83"/>
                </a:cxn>
                <a:cxn ang="0">
                  <a:pos x="283" y="71"/>
                </a:cxn>
                <a:cxn ang="0">
                  <a:pos x="277" y="64"/>
                </a:cxn>
                <a:cxn ang="0">
                  <a:pos x="260" y="61"/>
                </a:cxn>
                <a:cxn ang="0">
                  <a:pos x="247" y="61"/>
                </a:cxn>
                <a:cxn ang="0">
                  <a:pos x="171" y="68"/>
                </a:cxn>
                <a:cxn ang="0">
                  <a:pos x="6" y="78"/>
                </a:cxn>
                <a:cxn ang="0">
                  <a:pos x="0" y="74"/>
                </a:cxn>
              </a:cxnLst>
              <a:rect l="0" t="0" r="r" b="b"/>
              <a:pathLst>
                <a:path w="308" h="85">
                  <a:moveTo>
                    <a:pt x="0" y="74"/>
                  </a:moveTo>
                  <a:cubicBezTo>
                    <a:pt x="2" y="25"/>
                    <a:pt x="2" y="25"/>
                    <a:pt x="2" y="25"/>
                  </a:cubicBezTo>
                  <a:cubicBezTo>
                    <a:pt x="256" y="2"/>
                    <a:pt x="256" y="2"/>
                    <a:pt x="256" y="2"/>
                  </a:cubicBezTo>
                  <a:cubicBezTo>
                    <a:pt x="256" y="2"/>
                    <a:pt x="280" y="0"/>
                    <a:pt x="293" y="9"/>
                  </a:cubicBezTo>
                  <a:cubicBezTo>
                    <a:pt x="305" y="18"/>
                    <a:pt x="308" y="32"/>
                    <a:pt x="308" y="42"/>
                  </a:cubicBezTo>
                  <a:cubicBezTo>
                    <a:pt x="308" y="52"/>
                    <a:pt x="306" y="85"/>
                    <a:pt x="306" y="85"/>
                  </a:cubicBezTo>
                  <a:cubicBezTo>
                    <a:pt x="284" y="83"/>
                    <a:pt x="284" y="83"/>
                    <a:pt x="284" y="83"/>
                  </a:cubicBezTo>
                  <a:cubicBezTo>
                    <a:pt x="283" y="71"/>
                    <a:pt x="283" y="71"/>
                    <a:pt x="283" y="71"/>
                  </a:cubicBezTo>
                  <a:cubicBezTo>
                    <a:pt x="283" y="71"/>
                    <a:pt x="277" y="64"/>
                    <a:pt x="277" y="64"/>
                  </a:cubicBezTo>
                  <a:cubicBezTo>
                    <a:pt x="276" y="64"/>
                    <a:pt x="260" y="61"/>
                    <a:pt x="260" y="61"/>
                  </a:cubicBezTo>
                  <a:cubicBezTo>
                    <a:pt x="247" y="61"/>
                    <a:pt x="247" y="61"/>
                    <a:pt x="247" y="61"/>
                  </a:cubicBezTo>
                  <a:cubicBezTo>
                    <a:pt x="171" y="68"/>
                    <a:pt x="171" y="68"/>
                    <a:pt x="171" y="68"/>
                  </a:cubicBezTo>
                  <a:cubicBezTo>
                    <a:pt x="6" y="78"/>
                    <a:pt x="6" y="78"/>
                    <a:pt x="6" y="78"/>
                  </a:cubicBezTo>
                  <a:lnTo>
                    <a:pt x="0" y="74"/>
                  </a:lnTo>
                  <a:close/>
                </a:path>
              </a:pathLst>
            </a:custGeom>
            <a:gradFill>
              <a:gsLst>
                <a:gs pos="88000">
                  <a:schemeClr val="accent3">
                    <a:lumMod val="95000"/>
                  </a:schemeClr>
                </a:gs>
                <a:gs pos="100000">
                  <a:schemeClr val="accent3">
                    <a:lumMod val="75000"/>
                  </a:schemeClr>
                </a:gs>
                <a:gs pos="1000">
                  <a:srgbClr val="A7A7A7"/>
                </a:gs>
              </a:gsLst>
              <a:lin ang="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6" name="Freeform 9"/>
            <p:cNvSpPr>
              <a:spLocks/>
            </p:cNvSpPr>
            <p:nvPr/>
          </p:nvSpPr>
          <p:spPr bwMode="auto">
            <a:xfrm>
              <a:off x="1434159" y="1873715"/>
              <a:ext cx="516645" cy="143071"/>
            </a:xfrm>
            <a:custGeom>
              <a:avLst/>
              <a:gdLst/>
              <a:ahLst/>
              <a:cxnLst>
                <a:cxn ang="0">
                  <a:pos x="309" y="74"/>
                </a:cxn>
                <a:cxn ang="0">
                  <a:pos x="307" y="25"/>
                </a:cxn>
                <a:cxn ang="0">
                  <a:pos x="53" y="2"/>
                </a:cxn>
                <a:cxn ang="0">
                  <a:pos x="16" y="9"/>
                </a:cxn>
                <a:cxn ang="0">
                  <a:pos x="1" y="42"/>
                </a:cxn>
                <a:cxn ang="0">
                  <a:pos x="3" y="85"/>
                </a:cxn>
                <a:cxn ang="0">
                  <a:pos x="25" y="83"/>
                </a:cxn>
                <a:cxn ang="0">
                  <a:pos x="26" y="71"/>
                </a:cxn>
                <a:cxn ang="0">
                  <a:pos x="32" y="64"/>
                </a:cxn>
                <a:cxn ang="0">
                  <a:pos x="49" y="61"/>
                </a:cxn>
                <a:cxn ang="0">
                  <a:pos x="62" y="61"/>
                </a:cxn>
                <a:cxn ang="0">
                  <a:pos x="138" y="68"/>
                </a:cxn>
                <a:cxn ang="0">
                  <a:pos x="303" y="78"/>
                </a:cxn>
                <a:cxn ang="0">
                  <a:pos x="309" y="74"/>
                </a:cxn>
              </a:cxnLst>
              <a:rect l="0" t="0" r="r" b="b"/>
              <a:pathLst>
                <a:path w="309" h="85">
                  <a:moveTo>
                    <a:pt x="309" y="74"/>
                  </a:moveTo>
                  <a:cubicBezTo>
                    <a:pt x="307" y="25"/>
                    <a:pt x="307" y="25"/>
                    <a:pt x="307" y="25"/>
                  </a:cubicBezTo>
                  <a:cubicBezTo>
                    <a:pt x="53" y="2"/>
                    <a:pt x="53" y="2"/>
                    <a:pt x="53" y="2"/>
                  </a:cubicBezTo>
                  <a:cubicBezTo>
                    <a:pt x="53" y="2"/>
                    <a:pt x="29" y="0"/>
                    <a:pt x="16" y="9"/>
                  </a:cubicBezTo>
                  <a:cubicBezTo>
                    <a:pt x="3" y="18"/>
                    <a:pt x="0" y="33"/>
                    <a:pt x="1" y="42"/>
                  </a:cubicBezTo>
                  <a:cubicBezTo>
                    <a:pt x="1" y="52"/>
                    <a:pt x="3" y="85"/>
                    <a:pt x="3" y="85"/>
                  </a:cubicBezTo>
                  <a:cubicBezTo>
                    <a:pt x="25" y="83"/>
                    <a:pt x="25" y="83"/>
                    <a:pt x="25" y="83"/>
                  </a:cubicBezTo>
                  <a:cubicBezTo>
                    <a:pt x="26" y="71"/>
                    <a:pt x="26" y="71"/>
                    <a:pt x="26" y="71"/>
                  </a:cubicBezTo>
                  <a:cubicBezTo>
                    <a:pt x="26" y="71"/>
                    <a:pt x="31" y="64"/>
                    <a:pt x="32" y="64"/>
                  </a:cubicBezTo>
                  <a:cubicBezTo>
                    <a:pt x="32" y="64"/>
                    <a:pt x="49" y="61"/>
                    <a:pt x="49" y="61"/>
                  </a:cubicBezTo>
                  <a:cubicBezTo>
                    <a:pt x="62" y="61"/>
                    <a:pt x="62" y="61"/>
                    <a:pt x="62" y="61"/>
                  </a:cubicBezTo>
                  <a:cubicBezTo>
                    <a:pt x="138" y="68"/>
                    <a:pt x="138" y="68"/>
                    <a:pt x="138" y="68"/>
                  </a:cubicBezTo>
                  <a:cubicBezTo>
                    <a:pt x="303" y="78"/>
                    <a:pt x="303" y="78"/>
                    <a:pt x="303" y="78"/>
                  </a:cubicBezTo>
                  <a:lnTo>
                    <a:pt x="309" y="74"/>
                  </a:lnTo>
                  <a:close/>
                </a:path>
              </a:pathLst>
            </a:custGeom>
            <a:gradFill>
              <a:gsLst>
                <a:gs pos="12000">
                  <a:schemeClr val="accent3">
                    <a:lumMod val="95000"/>
                  </a:schemeClr>
                </a:gs>
                <a:gs pos="49000">
                  <a:schemeClr val="accent3">
                    <a:lumMod val="75000"/>
                  </a:schemeClr>
                </a:gs>
                <a:gs pos="1000">
                  <a:srgbClr val="A7A7A7"/>
                </a:gs>
              </a:gsLst>
              <a:lin ang="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7" name="Freeform 10"/>
            <p:cNvSpPr>
              <a:spLocks/>
            </p:cNvSpPr>
            <p:nvPr/>
          </p:nvSpPr>
          <p:spPr bwMode="auto">
            <a:xfrm>
              <a:off x="1434159" y="2951132"/>
              <a:ext cx="81471" cy="216595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29" y="25"/>
                </a:cxn>
                <a:cxn ang="0">
                  <a:pos x="11" y="57"/>
                </a:cxn>
                <a:cxn ang="0">
                  <a:pos x="0" y="79"/>
                </a:cxn>
                <a:cxn ang="0">
                  <a:pos x="2" y="129"/>
                </a:cxn>
                <a:cxn ang="0">
                  <a:pos x="20" y="113"/>
                </a:cxn>
                <a:cxn ang="0">
                  <a:pos x="26" y="106"/>
                </a:cxn>
                <a:cxn ang="0">
                  <a:pos x="32" y="88"/>
                </a:cxn>
                <a:cxn ang="0">
                  <a:pos x="41" y="74"/>
                </a:cxn>
                <a:cxn ang="0">
                  <a:pos x="46" y="56"/>
                </a:cxn>
                <a:cxn ang="0">
                  <a:pos x="49" y="23"/>
                </a:cxn>
                <a:cxn ang="0">
                  <a:pos x="45" y="10"/>
                </a:cxn>
                <a:cxn ang="0">
                  <a:pos x="42" y="0"/>
                </a:cxn>
                <a:cxn ang="0">
                  <a:pos x="36" y="0"/>
                </a:cxn>
              </a:cxnLst>
              <a:rect l="0" t="0" r="r" b="b"/>
              <a:pathLst>
                <a:path w="49" h="129">
                  <a:moveTo>
                    <a:pt x="36" y="0"/>
                  </a:moveTo>
                  <a:cubicBezTo>
                    <a:pt x="36" y="0"/>
                    <a:pt x="32" y="17"/>
                    <a:pt x="29" y="25"/>
                  </a:cubicBezTo>
                  <a:cubicBezTo>
                    <a:pt x="26" y="32"/>
                    <a:pt x="16" y="51"/>
                    <a:pt x="11" y="57"/>
                  </a:cubicBezTo>
                  <a:cubicBezTo>
                    <a:pt x="6" y="63"/>
                    <a:pt x="0" y="72"/>
                    <a:pt x="0" y="79"/>
                  </a:cubicBezTo>
                  <a:cubicBezTo>
                    <a:pt x="0" y="85"/>
                    <a:pt x="2" y="129"/>
                    <a:pt x="2" y="129"/>
                  </a:cubicBezTo>
                  <a:cubicBezTo>
                    <a:pt x="20" y="113"/>
                    <a:pt x="20" y="113"/>
                    <a:pt x="20" y="113"/>
                  </a:cubicBezTo>
                  <a:cubicBezTo>
                    <a:pt x="26" y="106"/>
                    <a:pt x="26" y="106"/>
                    <a:pt x="26" y="106"/>
                  </a:cubicBezTo>
                  <a:cubicBezTo>
                    <a:pt x="32" y="88"/>
                    <a:pt x="32" y="88"/>
                    <a:pt x="32" y="88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6" y="56"/>
                    <a:pt x="46" y="56"/>
                    <a:pt x="46" y="56"/>
                  </a:cubicBezTo>
                  <a:cubicBezTo>
                    <a:pt x="49" y="23"/>
                    <a:pt x="49" y="23"/>
                    <a:pt x="49" y="23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2" y="0"/>
                    <a:pt x="42" y="0"/>
                    <a:pt x="42" y="0"/>
                  </a:cubicBezTo>
                  <a:lnTo>
                    <a:pt x="36" y="0"/>
                  </a:lnTo>
                  <a:close/>
                </a:path>
              </a:pathLst>
            </a:custGeom>
            <a:gradFill>
              <a:gsLst>
                <a:gs pos="49000">
                  <a:schemeClr val="accent3">
                    <a:lumMod val="95000"/>
                  </a:schemeClr>
                </a:gs>
                <a:gs pos="14000">
                  <a:srgbClr val="B6B6B6"/>
                </a:gs>
                <a:gs pos="79000">
                  <a:srgbClr val="B8B8B8"/>
                </a:gs>
              </a:gsLst>
              <a:lin ang="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9" name="Freeform 12"/>
            <p:cNvSpPr>
              <a:spLocks/>
            </p:cNvSpPr>
            <p:nvPr/>
          </p:nvSpPr>
          <p:spPr bwMode="auto">
            <a:xfrm>
              <a:off x="1161929" y="2090718"/>
              <a:ext cx="357676" cy="276207"/>
            </a:xfrm>
            <a:custGeom>
              <a:avLst/>
              <a:gdLst/>
              <a:ahLst/>
              <a:cxnLst>
                <a:cxn ang="0">
                  <a:pos x="18" y="23"/>
                </a:cxn>
                <a:cxn ang="0">
                  <a:pos x="109" y="100"/>
                </a:cxn>
                <a:cxn ang="0">
                  <a:pos x="214" y="0"/>
                </a:cxn>
                <a:cxn ang="0">
                  <a:pos x="214" y="65"/>
                </a:cxn>
                <a:cxn ang="0">
                  <a:pos x="208" y="92"/>
                </a:cxn>
                <a:cxn ang="0">
                  <a:pos x="190" y="129"/>
                </a:cxn>
                <a:cxn ang="0">
                  <a:pos x="173" y="151"/>
                </a:cxn>
                <a:cxn ang="0">
                  <a:pos x="159" y="159"/>
                </a:cxn>
                <a:cxn ang="0">
                  <a:pos x="117" y="165"/>
                </a:cxn>
                <a:cxn ang="0">
                  <a:pos x="86" y="165"/>
                </a:cxn>
                <a:cxn ang="0">
                  <a:pos x="54" y="158"/>
                </a:cxn>
                <a:cxn ang="0">
                  <a:pos x="38" y="149"/>
                </a:cxn>
                <a:cxn ang="0">
                  <a:pos x="21" y="126"/>
                </a:cxn>
                <a:cxn ang="0">
                  <a:pos x="7" y="99"/>
                </a:cxn>
                <a:cxn ang="0">
                  <a:pos x="0" y="79"/>
                </a:cxn>
                <a:cxn ang="0">
                  <a:pos x="1" y="52"/>
                </a:cxn>
                <a:cxn ang="0">
                  <a:pos x="5" y="27"/>
                </a:cxn>
                <a:cxn ang="0">
                  <a:pos x="10" y="16"/>
                </a:cxn>
                <a:cxn ang="0">
                  <a:pos x="18" y="23"/>
                </a:cxn>
              </a:cxnLst>
              <a:rect l="0" t="0" r="r" b="b"/>
              <a:pathLst>
                <a:path w="214" h="166">
                  <a:moveTo>
                    <a:pt x="18" y="23"/>
                  </a:moveTo>
                  <a:cubicBezTo>
                    <a:pt x="18" y="23"/>
                    <a:pt x="39" y="100"/>
                    <a:pt x="109" y="100"/>
                  </a:cubicBezTo>
                  <a:cubicBezTo>
                    <a:pt x="180" y="100"/>
                    <a:pt x="210" y="22"/>
                    <a:pt x="214" y="0"/>
                  </a:cubicBezTo>
                  <a:cubicBezTo>
                    <a:pt x="214" y="65"/>
                    <a:pt x="214" y="65"/>
                    <a:pt x="214" y="65"/>
                  </a:cubicBezTo>
                  <a:cubicBezTo>
                    <a:pt x="214" y="65"/>
                    <a:pt x="209" y="91"/>
                    <a:pt x="208" y="92"/>
                  </a:cubicBezTo>
                  <a:cubicBezTo>
                    <a:pt x="208" y="94"/>
                    <a:pt x="191" y="128"/>
                    <a:pt x="190" y="129"/>
                  </a:cubicBezTo>
                  <a:cubicBezTo>
                    <a:pt x="188" y="130"/>
                    <a:pt x="175" y="150"/>
                    <a:pt x="173" y="151"/>
                  </a:cubicBezTo>
                  <a:cubicBezTo>
                    <a:pt x="171" y="152"/>
                    <a:pt x="161" y="159"/>
                    <a:pt x="159" y="159"/>
                  </a:cubicBezTo>
                  <a:cubicBezTo>
                    <a:pt x="157" y="159"/>
                    <a:pt x="117" y="165"/>
                    <a:pt x="117" y="165"/>
                  </a:cubicBezTo>
                  <a:cubicBezTo>
                    <a:pt x="117" y="165"/>
                    <a:pt x="92" y="166"/>
                    <a:pt x="86" y="165"/>
                  </a:cubicBezTo>
                  <a:cubicBezTo>
                    <a:pt x="80" y="163"/>
                    <a:pt x="54" y="158"/>
                    <a:pt x="54" y="158"/>
                  </a:cubicBezTo>
                  <a:cubicBezTo>
                    <a:pt x="54" y="158"/>
                    <a:pt x="39" y="154"/>
                    <a:pt x="38" y="149"/>
                  </a:cubicBezTo>
                  <a:cubicBezTo>
                    <a:pt x="36" y="145"/>
                    <a:pt x="25" y="134"/>
                    <a:pt x="21" y="126"/>
                  </a:cubicBezTo>
                  <a:cubicBezTo>
                    <a:pt x="17" y="117"/>
                    <a:pt x="9" y="105"/>
                    <a:pt x="7" y="99"/>
                  </a:cubicBezTo>
                  <a:cubicBezTo>
                    <a:pt x="5" y="93"/>
                    <a:pt x="0" y="86"/>
                    <a:pt x="0" y="79"/>
                  </a:cubicBezTo>
                  <a:cubicBezTo>
                    <a:pt x="0" y="72"/>
                    <a:pt x="0" y="56"/>
                    <a:pt x="1" y="52"/>
                  </a:cubicBezTo>
                  <a:cubicBezTo>
                    <a:pt x="1" y="49"/>
                    <a:pt x="5" y="27"/>
                    <a:pt x="5" y="27"/>
                  </a:cubicBezTo>
                  <a:cubicBezTo>
                    <a:pt x="10" y="16"/>
                    <a:pt x="10" y="16"/>
                    <a:pt x="10" y="16"/>
                  </a:cubicBezTo>
                  <a:lnTo>
                    <a:pt x="18" y="23"/>
                  </a:lnTo>
                  <a:close/>
                </a:path>
              </a:pathLst>
            </a:custGeom>
            <a:gradFill>
              <a:gsLst>
                <a:gs pos="49000">
                  <a:schemeClr val="accent3">
                    <a:lumMod val="95000"/>
                  </a:schemeClr>
                </a:gs>
                <a:gs pos="14000">
                  <a:srgbClr val="B6B6B6"/>
                </a:gs>
                <a:gs pos="79000">
                  <a:srgbClr val="B8B8B8"/>
                </a:gs>
              </a:gsLst>
              <a:lin ang="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0" name="Freeform 13"/>
            <p:cNvSpPr>
              <a:spLocks/>
            </p:cNvSpPr>
            <p:nvPr/>
          </p:nvSpPr>
          <p:spPr bwMode="auto">
            <a:xfrm>
              <a:off x="382987" y="1947238"/>
              <a:ext cx="1919534" cy="1293601"/>
            </a:xfrm>
            <a:custGeom>
              <a:avLst/>
              <a:gdLst/>
              <a:ahLst/>
              <a:cxnLst>
                <a:cxn ang="0">
                  <a:pos x="936" y="27"/>
                </a:cxn>
                <a:cxn ang="0">
                  <a:pos x="911" y="280"/>
                </a:cxn>
                <a:cxn ang="0">
                  <a:pos x="931" y="327"/>
                </a:cxn>
                <a:cxn ang="0">
                  <a:pos x="969" y="323"/>
                </a:cxn>
                <a:cxn ang="0">
                  <a:pos x="1050" y="293"/>
                </a:cxn>
                <a:cxn ang="0">
                  <a:pos x="1146" y="387"/>
                </a:cxn>
                <a:cxn ang="0">
                  <a:pos x="1146" y="387"/>
                </a:cxn>
                <a:cxn ang="0">
                  <a:pos x="1050" y="481"/>
                </a:cxn>
                <a:cxn ang="0">
                  <a:pos x="969" y="451"/>
                </a:cxn>
                <a:cxn ang="0">
                  <a:pos x="931" y="448"/>
                </a:cxn>
                <a:cxn ang="0">
                  <a:pos x="911" y="494"/>
                </a:cxn>
                <a:cxn ang="0">
                  <a:pos x="935" y="747"/>
                </a:cxn>
                <a:cxn ang="0">
                  <a:pos x="935" y="747"/>
                </a:cxn>
                <a:cxn ang="0">
                  <a:pos x="680" y="771"/>
                </a:cxn>
                <a:cxn ang="0">
                  <a:pos x="633" y="752"/>
                </a:cxn>
                <a:cxn ang="0">
                  <a:pos x="637" y="714"/>
                </a:cxn>
                <a:cxn ang="0">
                  <a:pos x="667" y="633"/>
                </a:cxn>
                <a:cxn ang="0">
                  <a:pos x="573" y="538"/>
                </a:cxn>
                <a:cxn ang="0">
                  <a:pos x="572" y="538"/>
                </a:cxn>
                <a:cxn ang="0">
                  <a:pos x="478" y="633"/>
                </a:cxn>
                <a:cxn ang="0">
                  <a:pos x="508" y="714"/>
                </a:cxn>
                <a:cxn ang="0">
                  <a:pos x="511" y="752"/>
                </a:cxn>
                <a:cxn ang="0">
                  <a:pos x="464" y="771"/>
                </a:cxn>
                <a:cxn ang="0">
                  <a:pos x="210" y="747"/>
                </a:cxn>
                <a:cxn ang="0">
                  <a:pos x="210" y="747"/>
                </a:cxn>
                <a:cxn ang="0">
                  <a:pos x="234" y="494"/>
                </a:cxn>
                <a:cxn ang="0">
                  <a:pos x="215" y="448"/>
                </a:cxn>
                <a:cxn ang="0">
                  <a:pos x="177" y="451"/>
                </a:cxn>
                <a:cxn ang="0">
                  <a:pos x="95" y="481"/>
                </a:cxn>
                <a:cxn ang="0">
                  <a:pos x="0" y="387"/>
                </a:cxn>
                <a:cxn ang="0">
                  <a:pos x="0" y="387"/>
                </a:cxn>
                <a:cxn ang="0">
                  <a:pos x="96" y="293"/>
                </a:cxn>
                <a:cxn ang="0">
                  <a:pos x="177" y="323"/>
                </a:cxn>
                <a:cxn ang="0">
                  <a:pos x="215" y="327"/>
                </a:cxn>
                <a:cxn ang="0">
                  <a:pos x="235" y="280"/>
                </a:cxn>
                <a:cxn ang="0">
                  <a:pos x="211" y="27"/>
                </a:cxn>
                <a:cxn ang="0">
                  <a:pos x="211" y="27"/>
                </a:cxn>
                <a:cxn ang="0">
                  <a:pos x="466" y="3"/>
                </a:cxn>
                <a:cxn ang="0">
                  <a:pos x="513" y="23"/>
                </a:cxn>
                <a:cxn ang="0">
                  <a:pos x="509" y="60"/>
                </a:cxn>
                <a:cxn ang="0">
                  <a:pos x="478" y="141"/>
                </a:cxn>
                <a:cxn ang="0">
                  <a:pos x="573" y="236"/>
                </a:cxn>
                <a:cxn ang="0">
                  <a:pos x="573" y="236"/>
                </a:cxn>
                <a:cxn ang="0">
                  <a:pos x="668" y="141"/>
                </a:cxn>
                <a:cxn ang="0">
                  <a:pos x="638" y="60"/>
                </a:cxn>
                <a:cxn ang="0">
                  <a:pos x="634" y="23"/>
                </a:cxn>
                <a:cxn ang="0">
                  <a:pos x="681" y="3"/>
                </a:cxn>
                <a:cxn ang="0">
                  <a:pos x="936" y="27"/>
                </a:cxn>
              </a:cxnLst>
              <a:rect l="0" t="0" r="r" b="b"/>
              <a:pathLst>
                <a:path w="1146" h="774">
                  <a:moveTo>
                    <a:pt x="936" y="27"/>
                  </a:moveTo>
                  <a:cubicBezTo>
                    <a:pt x="911" y="280"/>
                    <a:pt x="911" y="280"/>
                    <a:pt x="911" y="280"/>
                  </a:cubicBezTo>
                  <a:cubicBezTo>
                    <a:pt x="911" y="280"/>
                    <a:pt x="908" y="316"/>
                    <a:pt x="931" y="327"/>
                  </a:cubicBezTo>
                  <a:cubicBezTo>
                    <a:pt x="947" y="334"/>
                    <a:pt x="958" y="332"/>
                    <a:pt x="969" y="323"/>
                  </a:cubicBezTo>
                  <a:cubicBezTo>
                    <a:pt x="980" y="314"/>
                    <a:pt x="1012" y="293"/>
                    <a:pt x="1050" y="293"/>
                  </a:cubicBezTo>
                  <a:cubicBezTo>
                    <a:pt x="1088" y="293"/>
                    <a:pt x="1146" y="326"/>
                    <a:pt x="1146" y="387"/>
                  </a:cubicBezTo>
                  <a:cubicBezTo>
                    <a:pt x="1146" y="387"/>
                    <a:pt x="1146" y="387"/>
                    <a:pt x="1146" y="387"/>
                  </a:cubicBezTo>
                  <a:cubicBezTo>
                    <a:pt x="1146" y="448"/>
                    <a:pt x="1088" y="481"/>
                    <a:pt x="1050" y="481"/>
                  </a:cubicBezTo>
                  <a:cubicBezTo>
                    <a:pt x="1012" y="481"/>
                    <a:pt x="980" y="460"/>
                    <a:pt x="969" y="451"/>
                  </a:cubicBezTo>
                  <a:cubicBezTo>
                    <a:pt x="957" y="443"/>
                    <a:pt x="946" y="440"/>
                    <a:pt x="931" y="448"/>
                  </a:cubicBezTo>
                  <a:cubicBezTo>
                    <a:pt x="908" y="458"/>
                    <a:pt x="911" y="494"/>
                    <a:pt x="911" y="494"/>
                  </a:cubicBezTo>
                  <a:cubicBezTo>
                    <a:pt x="935" y="747"/>
                    <a:pt x="935" y="747"/>
                    <a:pt x="935" y="747"/>
                  </a:cubicBezTo>
                  <a:cubicBezTo>
                    <a:pt x="935" y="747"/>
                    <a:pt x="935" y="747"/>
                    <a:pt x="935" y="747"/>
                  </a:cubicBezTo>
                  <a:cubicBezTo>
                    <a:pt x="680" y="771"/>
                    <a:pt x="680" y="771"/>
                    <a:pt x="680" y="771"/>
                  </a:cubicBezTo>
                  <a:cubicBezTo>
                    <a:pt x="680" y="771"/>
                    <a:pt x="644" y="774"/>
                    <a:pt x="633" y="752"/>
                  </a:cubicBezTo>
                  <a:cubicBezTo>
                    <a:pt x="625" y="736"/>
                    <a:pt x="628" y="725"/>
                    <a:pt x="637" y="714"/>
                  </a:cubicBezTo>
                  <a:cubicBezTo>
                    <a:pt x="646" y="703"/>
                    <a:pt x="667" y="671"/>
                    <a:pt x="667" y="633"/>
                  </a:cubicBezTo>
                  <a:cubicBezTo>
                    <a:pt x="667" y="595"/>
                    <a:pt x="634" y="538"/>
                    <a:pt x="573" y="538"/>
                  </a:cubicBezTo>
                  <a:cubicBezTo>
                    <a:pt x="572" y="538"/>
                    <a:pt x="572" y="538"/>
                    <a:pt x="572" y="538"/>
                  </a:cubicBezTo>
                  <a:cubicBezTo>
                    <a:pt x="511" y="538"/>
                    <a:pt x="478" y="595"/>
                    <a:pt x="478" y="633"/>
                  </a:cubicBezTo>
                  <a:cubicBezTo>
                    <a:pt x="477" y="671"/>
                    <a:pt x="499" y="703"/>
                    <a:pt x="508" y="714"/>
                  </a:cubicBezTo>
                  <a:cubicBezTo>
                    <a:pt x="516" y="725"/>
                    <a:pt x="519" y="736"/>
                    <a:pt x="511" y="752"/>
                  </a:cubicBezTo>
                  <a:cubicBezTo>
                    <a:pt x="500" y="774"/>
                    <a:pt x="464" y="771"/>
                    <a:pt x="464" y="771"/>
                  </a:cubicBezTo>
                  <a:cubicBezTo>
                    <a:pt x="210" y="747"/>
                    <a:pt x="210" y="747"/>
                    <a:pt x="210" y="747"/>
                  </a:cubicBezTo>
                  <a:cubicBezTo>
                    <a:pt x="210" y="747"/>
                    <a:pt x="210" y="747"/>
                    <a:pt x="210" y="747"/>
                  </a:cubicBezTo>
                  <a:cubicBezTo>
                    <a:pt x="234" y="494"/>
                    <a:pt x="234" y="494"/>
                    <a:pt x="234" y="494"/>
                  </a:cubicBezTo>
                  <a:cubicBezTo>
                    <a:pt x="234" y="494"/>
                    <a:pt x="237" y="458"/>
                    <a:pt x="215" y="448"/>
                  </a:cubicBezTo>
                  <a:cubicBezTo>
                    <a:pt x="199" y="440"/>
                    <a:pt x="188" y="443"/>
                    <a:pt x="177" y="451"/>
                  </a:cubicBezTo>
                  <a:cubicBezTo>
                    <a:pt x="165" y="460"/>
                    <a:pt x="133" y="481"/>
                    <a:pt x="95" y="481"/>
                  </a:cubicBezTo>
                  <a:cubicBezTo>
                    <a:pt x="57" y="481"/>
                    <a:pt x="0" y="448"/>
                    <a:pt x="0" y="387"/>
                  </a:cubicBezTo>
                  <a:cubicBezTo>
                    <a:pt x="0" y="387"/>
                    <a:pt x="0" y="387"/>
                    <a:pt x="0" y="387"/>
                  </a:cubicBezTo>
                  <a:cubicBezTo>
                    <a:pt x="0" y="326"/>
                    <a:pt x="58" y="293"/>
                    <a:pt x="96" y="293"/>
                  </a:cubicBezTo>
                  <a:cubicBezTo>
                    <a:pt x="134" y="293"/>
                    <a:pt x="165" y="314"/>
                    <a:pt x="177" y="323"/>
                  </a:cubicBezTo>
                  <a:cubicBezTo>
                    <a:pt x="188" y="332"/>
                    <a:pt x="199" y="334"/>
                    <a:pt x="215" y="327"/>
                  </a:cubicBezTo>
                  <a:cubicBezTo>
                    <a:pt x="238" y="316"/>
                    <a:pt x="235" y="280"/>
                    <a:pt x="235" y="280"/>
                  </a:cubicBezTo>
                  <a:cubicBezTo>
                    <a:pt x="211" y="27"/>
                    <a:pt x="211" y="27"/>
                    <a:pt x="211" y="27"/>
                  </a:cubicBezTo>
                  <a:cubicBezTo>
                    <a:pt x="211" y="27"/>
                    <a:pt x="211" y="27"/>
                    <a:pt x="211" y="27"/>
                  </a:cubicBezTo>
                  <a:cubicBezTo>
                    <a:pt x="466" y="3"/>
                    <a:pt x="466" y="3"/>
                    <a:pt x="466" y="3"/>
                  </a:cubicBezTo>
                  <a:cubicBezTo>
                    <a:pt x="466" y="3"/>
                    <a:pt x="502" y="0"/>
                    <a:pt x="513" y="23"/>
                  </a:cubicBezTo>
                  <a:cubicBezTo>
                    <a:pt x="520" y="38"/>
                    <a:pt x="518" y="49"/>
                    <a:pt x="509" y="60"/>
                  </a:cubicBezTo>
                  <a:cubicBezTo>
                    <a:pt x="500" y="72"/>
                    <a:pt x="478" y="103"/>
                    <a:pt x="478" y="141"/>
                  </a:cubicBezTo>
                  <a:cubicBezTo>
                    <a:pt x="478" y="179"/>
                    <a:pt x="512" y="236"/>
                    <a:pt x="573" y="236"/>
                  </a:cubicBezTo>
                  <a:cubicBezTo>
                    <a:pt x="573" y="236"/>
                    <a:pt x="573" y="236"/>
                    <a:pt x="573" y="236"/>
                  </a:cubicBezTo>
                  <a:cubicBezTo>
                    <a:pt x="635" y="236"/>
                    <a:pt x="668" y="179"/>
                    <a:pt x="668" y="141"/>
                  </a:cubicBezTo>
                  <a:cubicBezTo>
                    <a:pt x="668" y="103"/>
                    <a:pt x="647" y="72"/>
                    <a:pt x="638" y="60"/>
                  </a:cubicBezTo>
                  <a:cubicBezTo>
                    <a:pt x="629" y="49"/>
                    <a:pt x="627" y="38"/>
                    <a:pt x="634" y="23"/>
                  </a:cubicBezTo>
                  <a:cubicBezTo>
                    <a:pt x="645" y="0"/>
                    <a:pt x="681" y="3"/>
                    <a:pt x="681" y="3"/>
                  </a:cubicBezTo>
                  <a:cubicBezTo>
                    <a:pt x="936" y="27"/>
                    <a:pt x="936" y="27"/>
                    <a:pt x="936" y="27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rgbClr val="C7C7C7"/>
                </a:gs>
                <a:gs pos="25000">
                  <a:schemeClr val="accent3">
                    <a:lumMod val="95000"/>
                  </a:schemeClr>
                </a:gs>
              </a:gsLst>
              <a:lin ang="2700000" scaled="1"/>
              <a:tileRect/>
            </a:gradFill>
            <a:ln w="6350">
              <a:solidFill>
                <a:srgbClr val="AFAFA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Freeform 14"/>
            <p:cNvSpPr>
              <a:spLocks/>
            </p:cNvSpPr>
            <p:nvPr/>
          </p:nvSpPr>
          <p:spPr bwMode="auto">
            <a:xfrm>
              <a:off x="3116735" y="3109158"/>
              <a:ext cx="41945" cy="502322"/>
            </a:xfrm>
            <a:custGeom>
              <a:avLst/>
              <a:gdLst/>
              <a:ahLst/>
              <a:cxnLst>
                <a:cxn ang="0">
                  <a:pos x="0" y="254"/>
                </a:cxn>
                <a:cxn ang="0">
                  <a:pos x="0" y="212"/>
                </a:cxn>
                <a:cxn ang="0">
                  <a:pos x="18" y="27"/>
                </a:cxn>
                <a:cxn ang="0">
                  <a:pos x="20" y="0"/>
                </a:cxn>
                <a:cxn ang="0">
                  <a:pos x="21" y="41"/>
                </a:cxn>
                <a:cxn ang="0">
                  <a:pos x="2" y="251"/>
                </a:cxn>
                <a:cxn ang="0">
                  <a:pos x="0" y="254"/>
                </a:cxn>
              </a:cxnLst>
              <a:rect l="0" t="0" r="r" b="b"/>
              <a:pathLst>
                <a:path w="21" h="254">
                  <a:moveTo>
                    <a:pt x="0" y="254"/>
                  </a:moveTo>
                  <a:lnTo>
                    <a:pt x="0" y="212"/>
                  </a:lnTo>
                  <a:lnTo>
                    <a:pt x="18" y="27"/>
                  </a:lnTo>
                  <a:lnTo>
                    <a:pt x="20" y="0"/>
                  </a:lnTo>
                  <a:lnTo>
                    <a:pt x="21" y="41"/>
                  </a:lnTo>
                  <a:lnTo>
                    <a:pt x="2" y="251"/>
                  </a:lnTo>
                  <a:lnTo>
                    <a:pt x="0" y="254"/>
                  </a:lnTo>
                  <a:close/>
                </a:path>
              </a:pathLst>
            </a:custGeom>
            <a:gradFill>
              <a:gsLst>
                <a:gs pos="12000">
                  <a:schemeClr val="accent3">
                    <a:lumMod val="95000"/>
                  </a:schemeClr>
                </a:gs>
                <a:gs pos="49000">
                  <a:schemeClr val="accent3">
                    <a:lumMod val="75000"/>
                  </a:schemeClr>
                </a:gs>
              </a:gsLst>
              <a:lin ang="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Freeform 6"/>
            <p:cNvSpPr>
              <a:spLocks/>
            </p:cNvSpPr>
            <p:nvPr/>
          </p:nvSpPr>
          <p:spPr bwMode="auto">
            <a:xfrm>
              <a:off x="1594279" y="3557636"/>
              <a:ext cx="413316" cy="248389"/>
            </a:xfrm>
            <a:custGeom>
              <a:avLst/>
              <a:gdLst/>
              <a:ahLst/>
              <a:cxnLst>
                <a:cxn ang="0">
                  <a:pos x="235" y="20"/>
                </a:cxn>
                <a:cxn ang="0">
                  <a:pos x="222" y="35"/>
                </a:cxn>
                <a:cxn ang="0">
                  <a:pos x="191" y="39"/>
                </a:cxn>
                <a:cxn ang="0">
                  <a:pos x="108" y="3"/>
                </a:cxn>
                <a:cxn ang="0">
                  <a:pos x="14" y="55"/>
                </a:cxn>
                <a:cxn ang="0">
                  <a:pos x="1" y="149"/>
                </a:cxn>
                <a:cxn ang="0">
                  <a:pos x="29" y="122"/>
                </a:cxn>
                <a:cxn ang="0">
                  <a:pos x="36" y="112"/>
                </a:cxn>
                <a:cxn ang="0">
                  <a:pos x="46" y="103"/>
                </a:cxn>
                <a:cxn ang="0">
                  <a:pos x="62" y="94"/>
                </a:cxn>
                <a:cxn ang="0">
                  <a:pos x="93" y="79"/>
                </a:cxn>
                <a:cxn ang="0">
                  <a:pos x="115" y="71"/>
                </a:cxn>
                <a:cxn ang="0">
                  <a:pos x="143" y="74"/>
                </a:cxn>
                <a:cxn ang="0">
                  <a:pos x="165" y="90"/>
                </a:cxn>
                <a:cxn ang="0">
                  <a:pos x="184" y="99"/>
                </a:cxn>
                <a:cxn ang="0">
                  <a:pos x="217" y="101"/>
                </a:cxn>
                <a:cxn ang="0">
                  <a:pos x="241" y="89"/>
                </a:cxn>
                <a:cxn ang="0">
                  <a:pos x="245" y="70"/>
                </a:cxn>
                <a:cxn ang="0">
                  <a:pos x="247" y="41"/>
                </a:cxn>
                <a:cxn ang="0">
                  <a:pos x="244" y="20"/>
                </a:cxn>
                <a:cxn ang="0">
                  <a:pos x="235" y="20"/>
                </a:cxn>
              </a:cxnLst>
              <a:rect l="0" t="0" r="r" b="b"/>
              <a:pathLst>
                <a:path w="247" h="149">
                  <a:moveTo>
                    <a:pt x="235" y="20"/>
                  </a:moveTo>
                  <a:cubicBezTo>
                    <a:pt x="235" y="20"/>
                    <a:pt x="229" y="32"/>
                    <a:pt x="222" y="35"/>
                  </a:cubicBezTo>
                  <a:cubicBezTo>
                    <a:pt x="216" y="39"/>
                    <a:pt x="203" y="44"/>
                    <a:pt x="191" y="39"/>
                  </a:cubicBezTo>
                  <a:cubicBezTo>
                    <a:pt x="179" y="33"/>
                    <a:pt x="148" y="6"/>
                    <a:pt x="108" y="3"/>
                  </a:cubicBezTo>
                  <a:cubicBezTo>
                    <a:pt x="68" y="0"/>
                    <a:pt x="27" y="28"/>
                    <a:pt x="14" y="55"/>
                  </a:cubicBezTo>
                  <a:cubicBezTo>
                    <a:pt x="0" y="82"/>
                    <a:pt x="1" y="137"/>
                    <a:pt x="1" y="149"/>
                  </a:cubicBezTo>
                  <a:cubicBezTo>
                    <a:pt x="29" y="122"/>
                    <a:pt x="29" y="122"/>
                    <a:pt x="29" y="122"/>
                  </a:cubicBezTo>
                  <a:cubicBezTo>
                    <a:pt x="36" y="112"/>
                    <a:pt x="36" y="112"/>
                    <a:pt x="36" y="112"/>
                  </a:cubicBezTo>
                  <a:cubicBezTo>
                    <a:pt x="46" y="103"/>
                    <a:pt x="46" y="103"/>
                    <a:pt x="46" y="103"/>
                  </a:cubicBezTo>
                  <a:cubicBezTo>
                    <a:pt x="46" y="103"/>
                    <a:pt x="59" y="96"/>
                    <a:pt x="62" y="94"/>
                  </a:cubicBezTo>
                  <a:cubicBezTo>
                    <a:pt x="64" y="93"/>
                    <a:pt x="91" y="80"/>
                    <a:pt x="93" y="79"/>
                  </a:cubicBezTo>
                  <a:cubicBezTo>
                    <a:pt x="94" y="78"/>
                    <a:pt x="115" y="71"/>
                    <a:pt x="115" y="71"/>
                  </a:cubicBezTo>
                  <a:cubicBezTo>
                    <a:pt x="143" y="74"/>
                    <a:pt x="143" y="74"/>
                    <a:pt x="143" y="74"/>
                  </a:cubicBezTo>
                  <a:cubicBezTo>
                    <a:pt x="165" y="90"/>
                    <a:pt x="165" y="90"/>
                    <a:pt x="165" y="90"/>
                  </a:cubicBezTo>
                  <a:cubicBezTo>
                    <a:pt x="184" y="99"/>
                    <a:pt x="184" y="99"/>
                    <a:pt x="184" y="99"/>
                  </a:cubicBezTo>
                  <a:cubicBezTo>
                    <a:pt x="217" y="101"/>
                    <a:pt x="217" y="101"/>
                    <a:pt x="217" y="101"/>
                  </a:cubicBezTo>
                  <a:cubicBezTo>
                    <a:pt x="241" y="89"/>
                    <a:pt x="241" y="89"/>
                    <a:pt x="241" y="89"/>
                  </a:cubicBezTo>
                  <a:cubicBezTo>
                    <a:pt x="245" y="70"/>
                    <a:pt x="245" y="70"/>
                    <a:pt x="245" y="70"/>
                  </a:cubicBezTo>
                  <a:cubicBezTo>
                    <a:pt x="247" y="41"/>
                    <a:pt x="247" y="41"/>
                    <a:pt x="247" y="41"/>
                  </a:cubicBezTo>
                  <a:cubicBezTo>
                    <a:pt x="244" y="20"/>
                    <a:pt x="244" y="20"/>
                    <a:pt x="244" y="20"/>
                  </a:cubicBezTo>
                  <a:lnTo>
                    <a:pt x="235" y="20"/>
                  </a:lnTo>
                  <a:close/>
                </a:path>
              </a:pathLst>
            </a:custGeom>
            <a:gradFill>
              <a:gsLst>
                <a:gs pos="39000">
                  <a:schemeClr val="accent3">
                    <a:lumMod val="95000"/>
                  </a:schemeClr>
                </a:gs>
                <a:gs pos="70000">
                  <a:schemeClr val="accent3">
                    <a:lumMod val="75000"/>
                  </a:schemeClr>
                </a:gs>
                <a:gs pos="19000">
                  <a:schemeClr val="accent3">
                    <a:lumMod val="85000"/>
                  </a:schemeClr>
                </a:gs>
              </a:gsLst>
              <a:lin ang="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Freeform 7"/>
            <p:cNvSpPr>
              <a:spLocks/>
            </p:cNvSpPr>
            <p:nvPr/>
          </p:nvSpPr>
          <p:spPr bwMode="auto">
            <a:xfrm>
              <a:off x="3102485" y="3559623"/>
              <a:ext cx="413316" cy="248389"/>
            </a:xfrm>
            <a:custGeom>
              <a:avLst/>
              <a:gdLst/>
              <a:ahLst/>
              <a:cxnLst>
                <a:cxn ang="0">
                  <a:pos x="13" y="20"/>
                </a:cxn>
                <a:cxn ang="0">
                  <a:pos x="26" y="36"/>
                </a:cxn>
                <a:cxn ang="0">
                  <a:pos x="57" y="39"/>
                </a:cxn>
                <a:cxn ang="0">
                  <a:pos x="140" y="4"/>
                </a:cxn>
                <a:cxn ang="0">
                  <a:pos x="234" y="56"/>
                </a:cxn>
                <a:cxn ang="0">
                  <a:pos x="246" y="149"/>
                </a:cxn>
                <a:cxn ang="0">
                  <a:pos x="219" y="122"/>
                </a:cxn>
                <a:cxn ang="0">
                  <a:pos x="211" y="112"/>
                </a:cxn>
                <a:cxn ang="0">
                  <a:pos x="202" y="104"/>
                </a:cxn>
                <a:cxn ang="0">
                  <a:pos x="186" y="95"/>
                </a:cxn>
                <a:cxn ang="0">
                  <a:pos x="155" y="80"/>
                </a:cxn>
                <a:cxn ang="0">
                  <a:pos x="133" y="72"/>
                </a:cxn>
                <a:cxn ang="0">
                  <a:pos x="105" y="74"/>
                </a:cxn>
                <a:cxn ang="0">
                  <a:pos x="83" y="90"/>
                </a:cxn>
                <a:cxn ang="0">
                  <a:pos x="64" y="99"/>
                </a:cxn>
                <a:cxn ang="0">
                  <a:pos x="30" y="102"/>
                </a:cxn>
                <a:cxn ang="0">
                  <a:pos x="7" y="89"/>
                </a:cxn>
                <a:cxn ang="0">
                  <a:pos x="2" y="70"/>
                </a:cxn>
                <a:cxn ang="0">
                  <a:pos x="0" y="42"/>
                </a:cxn>
                <a:cxn ang="0">
                  <a:pos x="4" y="21"/>
                </a:cxn>
                <a:cxn ang="0">
                  <a:pos x="13" y="20"/>
                </a:cxn>
              </a:cxnLst>
              <a:rect l="0" t="0" r="r" b="b"/>
              <a:pathLst>
                <a:path w="247" h="149">
                  <a:moveTo>
                    <a:pt x="13" y="20"/>
                  </a:moveTo>
                  <a:cubicBezTo>
                    <a:pt x="13" y="20"/>
                    <a:pt x="19" y="32"/>
                    <a:pt x="26" y="36"/>
                  </a:cubicBezTo>
                  <a:cubicBezTo>
                    <a:pt x="32" y="40"/>
                    <a:pt x="45" y="45"/>
                    <a:pt x="57" y="39"/>
                  </a:cubicBezTo>
                  <a:cubicBezTo>
                    <a:pt x="69" y="34"/>
                    <a:pt x="100" y="7"/>
                    <a:pt x="140" y="4"/>
                  </a:cubicBezTo>
                  <a:cubicBezTo>
                    <a:pt x="180" y="0"/>
                    <a:pt x="221" y="29"/>
                    <a:pt x="234" y="56"/>
                  </a:cubicBezTo>
                  <a:cubicBezTo>
                    <a:pt x="247" y="82"/>
                    <a:pt x="246" y="138"/>
                    <a:pt x="246" y="149"/>
                  </a:cubicBezTo>
                  <a:cubicBezTo>
                    <a:pt x="219" y="122"/>
                    <a:pt x="219" y="122"/>
                    <a:pt x="219" y="122"/>
                  </a:cubicBezTo>
                  <a:cubicBezTo>
                    <a:pt x="211" y="112"/>
                    <a:pt x="211" y="112"/>
                    <a:pt x="211" y="112"/>
                  </a:cubicBezTo>
                  <a:cubicBezTo>
                    <a:pt x="202" y="104"/>
                    <a:pt x="202" y="104"/>
                    <a:pt x="202" y="104"/>
                  </a:cubicBezTo>
                  <a:cubicBezTo>
                    <a:pt x="202" y="104"/>
                    <a:pt x="189" y="96"/>
                    <a:pt x="186" y="95"/>
                  </a:cubicBezTo>
                  <a:cubicBezTo>
                    <a:pt x="183" y="93"/>
                    <a:pt x="157" y="80"/>
                    <a:pt x="155" y="80"/>
                  </a:cubicBezTo>
                  <a:cubicBezTo>
                    <a:pt x="154" y="79"/>
                    <a:pt x="133" y="72"/>
                    <a:pt x="133" y="72"/>
                  </a:cubicBezTo>
                  <a:cubicBezTo>
                    <a:pt x="105" y="74"/>
                    <a:pt x="105" y="74"/>
                    <a:pt x="105" y="74"/>
                  </a:cubicBezTo>
                  <a:cubicBezTo>
                    <a:pt x="83" y="90"/>
                    <a:pt x="83" y="90"/>
                    <a:pt x="83" y="90"/>
                  </a:cubicBezTo>
                  <a:cubicBezTo>
                    <a:pt x="64" y="99"/>
                    <a:pt x="64" y="99"/>
                    <a:pt x="64" y="99"/>
                  </a:cubicBezTo>
                  <a:cubicBezTo>
                    <a:pt x="30" y="102"/>
                    <a:pt x="30" y="102"/>
                    <a:pt x="30" y="102"/>
                  </a:cubicBezTo>
                  <a:cubicBezTo>
                    <a:pt x="7" y="89"/>
                    <a:pt x="7" y="89"/>
                    <a:pt x="7" y="89"/>
                  </a:cubicBezTo>
                  <a:cubicBezTo>
                    <a:pt x="2" y="70"/>
                    <a:pt x="2" y="70"/>
                    <a:pt x="2" y="70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4" y="21"/>
                    <a:pt x="4" y="21"/>
                    <a:pt x="4" y="21"/>
                  </a:cubicBezTo>
                  <a:lnTo>
                    <a:pt x="13" y="20"/>
                  </a:lnTo>
                  <a:close/>
                </a:path>
              </a:pathLst>
            </a:custGeom>
            <a:gradFill>
              <a:gsLst>
                <a:gs pos="39000">
                  <a:schemeClr val="accent3">
                    <a:lumMod val="95000"/>
                  </a:schemeClr>
                </a:gs>
                <a:gs pos="70000">
                  <a:schemeClr val="accent3">
                    <a:lumMod val="75000"/>
                  </a:schemeClr>
                </a:gs>
                <a:gs pos="19000">
                  <a:schemeClr val="accent3">
                    <a:lumMod val="85000"/>
                  </a:schemeClr>
                </a:gs>
              </a:gsLst>
              <a:lin ang="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Freeform 8"/>
            <p:cNvSpPr>
              <a:spLocks/>
            </p:cNvSpPr>
            <p:nvPr/>
          </p:nvSpPr>
          <p:spPr bwMode="auto">
            <a:xfrm>
              <a:off x="1949970" y="3068810"/>
              <a:ext cx="516645" cy="141084"/>
            </a:xfrm>
            <a:custGeom>
              <a:avLst/>
              <a:gdLst/>
              <a:ahLst/>
              <a:cxnLst>
                <a:cxn ang="0">
                  <a:pos x="0" y="74"/>
                </a:cxn>
                <a:cxn ang="0">
                  <a:pos x="2" y="25"/>
                </a:cxn>
                <a:cxn ang="0">
                  <a:pos x="256" y="2"/>
                </a:cxn>
                <a:cxn ang="0">
                  <a:pos x="293" y="9"/>
                </a:cxn>
                <a:cxn ang="0">
                  <a:pos x="308" y="42"/>
                </a:cxn>
                <a:cxn ang="0">
                  <a:pos x="306" y="85"/>
                </a:cxn>
                <a:cxn ang="0">
                  <a:pos x="284" y="83"/>
                </a:cxn>
                <a:cxn ang="0">
                  <a:pos x="283" y="71"/>
                </a:cxn>
                <a:cxn ang="0">
                  <a:pos x="277" y="64"/>
                </a:cxn>
                <a:cxn ang="0">
                  <a:pos x="260" y="61"/>
                </a:cxn>
                <a:cxn ang="0">
                  <a:pos x="247" y="61"/>
                </a:cxn>
                <a:cxn ang="0">
                  <a:pos x="171" y="68"/>
                </a:cxn>
                <a:cxn ang="0">
                  <a:pos x="6" y="78"/>
                </a:cxn>
                <a:cxn ang="0">
                  <a:pos x="0" y="74"/>
                </a:cxn>
              </a:cxnLst>
              <a:rect l="0" t="0" r="r" b="b"/>
              <a:pathLst>
                <a:path w="308" h="85">
                  <a:moveTo>
                    <a:pt x="0" y="74"/>
                  </a:moveTo>
                  <a:cubicBezTo>
                    <a:pt x="2" y="25"/>
                    <a:pt x="2" y="25"/>
                    <a:pt x="2" y="25"/>
                  </a:cubicBezTo>
                  <a:cubicBezTo>
                    <a:pt x="256" y="2"/>
                    <a:pt x="256" y="2"/>
                    <a:pt x="256" y="2"/>
                  </a:cubicBezTo>
                  <a:cubicBezTo>
                    <a:pt x="256" y="2"/>
                    <a:pt x="280" y="0"/>
                    <a:pt x="293" y="9"/>
                  </a:cubicBezTo>
                  <a:cubicBezTo>
                    <a:pt x="305" y="18"/>
                    <a:pt x="308" y="32"/>
                    <a:pt x="308" y="42"/>
                  </a:cubicBezTo>
                  <a:cubicBezTo>
                    <a:pt x="308" y="52"/>
                    <a:pt x="306" y="85"/>
                    <a:pt x="306" y="85"/>
                  </a:cubicBezTo>
                  <a:cubicBezTo>
                    <a:pt x="284" y="83"/>
                    <a:pt x="284" y="83"/>
                    <a:pt x="284" y="83"/>
                  </a:cubicBezTo>
                  <a:cubicBezTo>
                    <a:pt x="283" y="71"/>
                    <a:pt x="283" y="71"/>
                    <a:pt x="283" y="71"/>
                  </a:cubicBezTo>
                  <a:cubicBezTo>
                    <a:pt x="283" y="71"/>
                    <a:pt x="277" y="64"/>
                    <a:pt x="277" y="64"/>
                  </a:cubicBezTo>
                  <a:cubicBezTo>
                    <a:pt x="276" y="64"/>
                    <a:pt x="260" y="61"/>
                    <a:pt x="260" y="61"/>
                  </a:cubicBezTo>
                  <a:cubicBezTo>
                    <a:pt x="247" y="61"/>
                    <a:pt x="247" y="61"/>
                    <a:pt x="247" y="61"/>
                  </a:cubicBezTo>
                  <a:cubicBezTo>
                    <a:pt x="171" y="68"/>
                    <a:pt x="171" y="68"/>
                    <a:pt x="171" y="68"/>
                  </a:cubicBezTo>
                  <a:cubicBezTo>
                    <a:pt x="6" y="78"/>
                    <a:pt x="6" y="78"/>
                    <a:pt x="6" y="78"/>
                  </a:cubicBezTo>
                  <a:lnTo>
                    <a:pt x="0" y="74"/>
                  </a:lnTo>
                  <a:close/>
                </a:path>
              </a:pathLst>
            </a:custGeom>
            <a:gradFill>
              <a:gsLst>
                <a:gs pos="88000">
                  <a:schemeClr val="accent3">
                    <a:lumMod val="95000"/>
                  </a:schemeClr>
                </a:gs>
                <a:gs pos="100000">
                  <a:schemeClr val="accent3">
                    <a:lumMod val="75000"/>
                  </a:schemeClr>
                </a:gs>
                <a:gs pos="1000">
                  <a:srgbClr val="A7A7A7"/>
                </a:gs>
              </a:gsLst>
              <a:lin ang="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Freeform 9"/>
            <p:cNvSpPr>
              <a:spLocks/>
            </p:cNvSpPr>
            <p:nvPr/>
          </p:nvSpPr>
          <p:spPr bwMode="auto">
            <a:xfrm>
              <a:off x="2647439" y="3072784"/>
              <a:ext cx="516645" cy="143071"/>
            </a:xfrm>
            <a:custGeom>
              <a:avLst/>
              <a:gdLst/>
              <a:ahLst/>
              <a:cxnLst>
                <a:cxn ang="0">
                  <a:pos x="309" y="74"/>
                </a:cxn>
                <a:cxn ang="0">
                  <a:pos x="307" y="25"/>
                </a:cxn>
                <a:cxn ang="0">
                  <a:pos x="53" y="2"/>
                </a:cxn>
                <a:cxn ang="0">
                  <a:pos x="16" y="9"/>
                </a:cxn>
                <a:cxn ang="0">
                  <a:pos x="1" y="42"/>
                </a:cxn>
                <a:cxn ang="0">
                  <a:pos x="3" y="85"/>
                </a:cxn>
                <a:cxn ang="0">
                  <a:pos x="25" y="83"/>
                </a:cxn>
                <a:cxn ang="0">
                  <a:pos x="26" y="71"/>
                </a:cxn>
                <a:cxn ang="0">
                  <a:pos x="32" y="64"/>
                </a:cxn>
                <a:cxn ang="0">
                  <a:pos x="49" y="61"/>
                </a:cxn>
                <a:cxn ang="0">
                  <a:pos x="62" y="61"/>
                </a:cxn>
                <a:cxn ang="0">
                  <a:pos x="138" y="68"/>
                </a:cxn>
                <a:cxn ang="0">
                  <a:pos x="303" y="78"/>
                </a:cxn>
                <a:cxn ang="0">
                  <a:pos x="309" y="74"/>
                </a:cxn>
              </a:cxnLst>
              <a:rect l="0" t="0" r="r" b="b"/>
              <a:pathLst>
                <a:path w="309" h="85">
                  <a:moveTo>
                    <a:pt x="309" y="74"/>
                  </a:moveTo>
                  <a:cubicBezTo>
                    <a:pt x="307" y="25"/>
                    <a:pt x="307" y="25"/>
                    <a:pt x="307" y="25"/>
                  </a:cubicBezTo>
                  <a:cubicBezTo>
                    <a:pt x="53" y="2"/>
                    <a:pt x="53" y="2"/>
                    <a:pt x="53" y="2"/>
                  </a:cubicBezTo>
                  <a:cubicBezTo>
                    <a:pt x="53" y="2"/>
                    <a:pt x="29" y="0"/>
                    <a:pt x="16" y="9"/>
                  </a:cubicBezTo>
                  <a:cubicBezTo>
                    <a:pt x="3" y="18"/>
                    <a:pt x="0" y="33"/>
                    <a:pt x="1" y="42"/>
                  </a:cubicBezTo>
                  <a:cubicBezTo>
                    <a:pt x="1" y="52"/>
                    <a:pt x="3" y="85"/>
                    <a:pt x="3" y="85"/>
                  </a:cubicBezTo>
                  <a:cubicBezTo>
                    <a:pt x="25" y="83"/>
                    <a:pt x="25" y="83"/>
                    <a:pt x="25" y="83"/>
                  </a:cubicBezTo>
                  <a:cubicBezTo>
                    <a:pt x="26" y="71"/>
                    <a:pt x="26" y="71"/>
                    <a:pt x="26" y="71"/>
                  </a:cubicBezTo>
                  <a:cubicBezTo>
                    <a:pt x="26" y="71"/>
                    <a:pt x="31" y="64"/>
                    <a:pt x="32" y="64"/>
                  </a:cubicBezTo>
                  <a:cubicBezTo>
                    <a:pt x="32" y="64"/>
                    <a:pt x="49" y="61"/>
                    <a:pt x="49" y="61"/>
                  </a:cubicBezTo>
                  <a:cubicBezTo>
                    <a:pt x="62" y="61"/>
                    <a:pt x="62" y="61"/>
                    <a:pt x="62" y="61"/>
                  </a:cubicBezTo>
                  <a:cubicBezTo>
                    <a:pt x="138" y="68"/>
                    <a:pt x="138" y="68"/>
                    <a:pt x="138" y="68"/>
                  </a:cubicBezTo>
                  <a:cubicBezTo>
                    <a:pt x="303" y="78"/>
                    <a:pt x="303" y="78"/>
                    <a:pt x="303" y="78"/>
                  </a:cubicBezTo>
                  <a:lnTo>
                    <a:pt x="309" y="74"/>
                  </a:lnTo>
                  <a:close/>
                </a:path>
              </a:pathLst>
            </a:custGeom>
            <a:gradFill>
              <a:gsLst>
                <a:gs pos="12000">
                  <a:schemeClr val="accent3">
                    <a:lumMod val="95000"/>
                  </a:schemeClr>
                </a:gs>
                <a:gs pos="49000">
                  <a:schemeClr val="accent3">
                    <a:lumMod val="75000"/>
                  </a:schemeClr>
                </a:gs>
                <a:gs pos="1000">
                  <a:srgbClr val="A7A7A7"/>
                </a:gs>
              </a:gsLst>
              <a:lin ang="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Freeform 10"/>
            <p:cNvSpPr>
              <a:spLocks/>
            </p:cNvSpPr>
            <p:nvPr/>
          </p:nvSpPr>
          <p:spPr bwMode="auto">
            <a:xfrm>
              <a:off x="2647439" y="4159726"/>
              <a:ext cx="81471" cy="216595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29" y="25"/>
                </a:cxn>
                <a:cxn ang="0">
                  <a:pos x="11" y="57"/>
                </a:cxn>
                <a:cxn ang="0">
                  <a:pos x="0" y="79"/>
                </a:cxn>
                <a:cxn ang="0">
                  <a:pos x="2" y="129"/>
                </a:cxn>
                <a:cxn ang="0">
                  <a:pos x="20" y="113"/>
                </a:cxn>
                <a:cxn ang="0">
                  <a:pos x="26" y="106"/>
                </a:cxn>
                <a:cxn ang="0">
                  <a:pos x="32" y="88"/>
                </a:cxn>
                <a:cxn ang="0">
                  <a:pos x="41" y="74"/>
                </a:cxn>
                <a:cxn ang="0">
                  <a:pos x="46" y="56"/>
                </a:cxn>
                <a:cxn ang="0">
                  <a:pos x="49" y="23"/>
                </a:cxn>
                <a:cxn ang="0">
                  <a:pos x="45" y="10"/>
                </a:cxn>
                <a:cxn ang="0">
                  <a:pos x="42" y="0"/>
                </a:cxn>
                <a:cxn ang="0">
                  <a:pos x="36" y="0"/>
                </a:cxn>
              </a:cxnLst>
              <a:rect l="0" t="0" r="r" b="b"/>
              <a:pathLst>
                <a:path w="49" h="129">
                  <a:moveTo>
                    <a:pt x="36" y="0"/>
                  </a:moveTo>
                  <a:cubicBezTo>
                    <a:pt x="36" y="0"/>
                    <a:pt x="32" y="17"/>
                    <a:pt x="29" y="25"/>
                  </a:cubicBezTo>
                  <a:cubicBezTo>
                    <a:pt x="26" y="32"/>
                    <a:pt x="16" y="51"/>
                    <a:pt x="11" y="57"/>
                  </a:cubicBezTo>
                  <a:cubicBezTo>
                    <a:pt x="6" y="63"/>
                    <a:pt x="0" y="72"/>
                    <a:pt x="0" y="79"/>
                  </a:cubicBezTo>
                  <a:cubicBezTo>
                    <a:pt x="0" y="85"/>
                    <a:pt x="2" y="129"/>
                    <a:pt x="2" y="129"/>
                  </a:cubicBezTo>
                  <a:cubicBezTo>
                    <a:pt x="20" y="113"/>
                    <a:pt x="20" y="113"/>
                    <a:pt x="20" y="113"/>
                  </a:cubicBezTo>
                  <a:cubicBezTo>
                    <a:pt x="26" y="106"/>
                    <a:pt x="26" y="106"/>
                    <a:pt x="26" y="106"/>
                  </a:cubicBezTo>
                  <a:cubicBezTo>
                    <a:pt x="32" y="88"/>
                    <a:pt x="32" y="88"/>
                    <a:pt x="32" y="88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6" y="56"/>
                    <a:pt x="46" y="56"/>
                    <a:pt x="46" y="56"/>
                  </a:cubicBezTo>
                  <a:cubicBezTo>
                    <a:pt x="49" y="23"/>
                    <a:pt x="49" y="23"/>
                    <a:pt x="49" y="23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2" y="0"/>
                    <a:pt x="42" y="0"/>
                    <a:pt x="42" y="0"/>
                  </a:cubicBezTo>
                  <a:lnTo>
                    <a:pt x="36" y="0"/>
                  </a:lnTo>
                  <a:close/>
                </a:path>
              </a:pathLst>
            </a:custGeom>
            <a:gradFill>
              <a:gsLst>
                <a:gs pos="49000">
                  <a:schemeClr val="accent3">
                    <a:lumMod val="95000"/>
                  </a:schemeClr>
                </a:gs>
                <a:gs pos="14000">
                  <a:srgbClr val="B6B6B6"/>
                </a:gs>
                <a:gs pos="79000">
                  <a:srgbClr val="B8B8B8"/>
                </a:gs>
              </a:gsLst>
              <a:lin ang="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Freeform 11"/>
            <p:cNvSpPr>
              <a:spLocks/>
            </p:cNvSpPr>
            <p:nvPr/>
          </p:nvSpPr>
          <p:spPr bwMode="auto">
            <a:xfrm>
              <a:off x="2390325" y="4159726"/>
              <a:ext cx="83458" cy="216595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20" y="25"/>
                </a:cxn>
                <a:cxn ang="0">
                  <a:pos x="38" y="57"/>
                </a:cxn>
                <a:cxn ang="0">
                  <a:pos x="49" y="79"/>
                </a:cxn>
                <a:cxn ang="0">
                  <a:pos x="47" y="129"/>
                </a:cxn>
                <a:cxn ang="0">
                  <a:pos x="29" y="113"/>
                </a:cxn>
                <a:cxn ang="0">
                  <a:pos x="23" y="106"/>
                </a:cxn>
                <a:cxn ang="0">
                  <a:pos x="16" y="88"/>
                </a:cxn>
                <a:cxn ang="0">
                  <a:pos x="8" y="74"/>
                </a:cxn>
                <a:cxn ang="0">
                  <a:pos x="3" y="56"/>
                </a:cxn>
                <a:cxn ang="0">
                  <a:pos x="0" y="23"/>
                </a:cxn>
                <a:cxn ang="0">
                  <a:pos x="4" y="10"/>
                </a:cxn>
                <a:cxn ang="0">
                  <a:pos x="7" y="0"/>
                </a:cxn>
                <a:cxn ang="0">
                  <a:pos x="13" y="0"/>
                </a:cxn>
              </a:cxnLst>
              <a:rect l="0" t="0" r="r" b="b"/>
              <a:pathLst>
                <a:path w="49" h="129">
                  <a:moveTo>
                    <a:pt x="13" y="0"/>
                  </a:moveTo>
                  <a:cubicBezTo>
                    <a:pt x="13" y="0"/>
                    <a:pt x="17" y="17"/>
                    <a:pt x="20" y="25"/>
                  </a:cubicBezTo>
                  <a:cubicBezTo>
                    <a:pt x="23" y="32"/>
                    <a:pt x="33" y="51"/>
                    <a:pt x="38" y="57"/>
                  </a:cubicBezTo>
                  <a:cubicBezTo>
                    <a:pt x="43" y="63"/>
                    <a:pt x="49" y="72"/>
                    <a:pt x="49" y="79"/>
                  </a:cubicBezTo>
                  <a:cubicBezTo>
                    <a:pt x="49" y="85"/>
                    <a:pt x="47" y="129"/>
                    <a:pt x="47" y="129"/>
                  </a:cubicBezTo>
                  <a:cubicBezTo>
                    <a:pt x="29" y="113"/>
                    <a:pt x="29" y="113"/>
                    <a:pt x="29" y="113"/>
                  </a:cubicBezTo>
                  <a:cubicBezTo>
                    <a:pt x="23" y="106"/>
                    <a:pt x="23" y="106"/>
                    <a:pt x="23" y="106"/>
                  </a:cubicBezTo>
                  <a:cubicBezTo>
                    <a:pt x="16" y="88"/>
                    <a:pt x="16" y="88"/>
                    <a:pt x="16" y="88"/>
                  </a:cubicBezTo>
                  <a:cubicBezTo>
                    <a:pt x="8" y="74"/>
                    <a:pt x="8" y="74"/>
                    <a:pt x="8" y="74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7" y="0"/>
                    <a:pt x="7" y="0"/>
                    <a:pt x="7" y="0"/>
                  </a:cubicBezTo>
                  <a:lnTo>
                    <a:pt x="13" y="0"/>
                  </a:lnTo>
                  <a:close/>
                </a:path>
              </a:pathLst>
            </a:custGeom>
            <a:gradFill>
              <a:gsLst>
                <a:gs pos="49000">
                  <a:schemeClr val="accent3">
                    <a:lumMod val="95000"/>
                  </a:schemeClr>
                </a:gs>
                <a:gs pos="14000">
                  <a:srgbClr val="B6B6B6"/>
                </a:gs>
                <a:gs pos="79000">
                  <a:srgbClr val="B8B8B8"/>
                </a:gs>
              </a:gsLst>
              <a:lin ang="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Freeform 12"/>
            <p:cNvSpPr>
              <a:spLocks/>
            </p:cNvSpPr>
            <p:nvPr/>
          </p:nvSpPr>
          <p:spPr bwMode="auto">
            <a:xfrm>
              <a:off x="2375207" y="3299313"/>
              <a:ext cx="357676" cy="276207"/>
            </a:xfrm>
            <a:custGeom>
              <a:avLst/>
              <a:gdLst/>
              <a:ahLst/>
              <a:cxnLst>
                <a:cxn ang="0">
                  <a:pos x="18" y="23"/>
                </a:cxn>
                <a:cxn ang="0">
                  <a:pos x="109" y="100"/>
                </a:cxn>
                <a:cxn ang="0">
                  <a:pos x="214" y="0"/>
                </a:cxn>
                <a:cxn ang="0">
                  <a:pos x="214" y="65"/>
                </a:cxn>
                <a:cxn ang="0">
                  <a:pos x="208" y="92"/>
                </a:cxn>
                <a:cxn ang="0">
                  <a:pos x="190" y="129"/>
                </a:cxn>
                <a:cxn ang="0">
                  <a:pos x="173" y="151"/>
                </a:cxn>
                <a:cxn ang="0">
                  <a:pos x="159" y="159"/>
                </a:cxn>
                <a:cxn ang="0">
                  <a:pos x="117" y="165"/>
                </a:cxn>
                <a:cxn ang="0">
                  <a:pos x="86" y="165"/>
                </a:cxn>
                <a:cxn ang="0">
                  <a:pos x="54" y="158"/>
                </a:cxn>
                <a:cxn ang="0">
                  <a:pos x="38" y="149"/>
                </a:cxn>
                <a:cxn ang="0">
                  <a:pos x="21" y="126"/>
                </a:cxn>
                <a:cxn ang="0">
                  <a:pos x="7" y="99"/>
                </a:cxn>
                <a:cxn ang="0">
                  <a:pos x="0" y="79"/>
                </a:cxn>
                <a:cxn ang="0">
                  <a:pos x="1" y="52"/>
                </a:cxn>
                <a:cxn ang="0">
                  <a:pos x="5" y="27"/>
                </a:cxn>
                <a:cxn ang="0">
                  <a:pos x="10" y="16"/>
                </a:cxn>
                <a:cxn ang="0">
                  <a:pos x="18" y="23"/>
                </a:cxn>
              </a:cxnLst>
              <a:rect l="0" t="0" r="r" b="b"/>
              <a:pathLst>
                <a:path w="214" h="166">
                  <a:moveTo>
                    <a:pt x="18" y="23"/>
                  </a:moveTo>
                  <a:cubicBezTo>
                    <a:pt x="18" y="23"/>
                    <a:pt x="39" y="100"/>
                    <a:pt x="109" y="100"/>
                  </a:cubicBezTo>
                  <a:cubicBezTo>
                    <a:pt x="180" y="100"/>
                    <a:pt x="210" y="22"/>
                    <a:pt x="214" y="0"/>
                  </a:cubicBezTo>
                  <a:cubicBezTo>
                    <a:pt x="214" y="65"/>
                    <a:pt x="214" y="65"/>
                    <a:pt x="214" y="65"/>
                  </a:cubicBezTo>
                  <a:cubicBezTo>
                    <a:pt x="214" y="65"/>
                    <a:pt x="209" y="91"/>
                    <a:pt x="208" y="92"/>
                  </a:cubicBezTo>
                  <a:cubicBezTo>
                    <a:pt x="208" y="94"/>
                    <a:pt x="191" y="128"/>
                    <a:pt x="190" y="129"/>
                  </a:cubicBezTo>
                  <a:cubicBezTo>
                    <a:pt x="188" y="130"/>
                    <a:pt x="175" y="150"/>
                    <a:pt x="173" y="151"/>
                  </a:cubicBezTo>
                  <a:cubicBezTo>
                    <a:pt x="171" y="152"/>
                    <a:pt x="161" y="159"/>
                    <a:pt x="159" y="159"/>
                  </a:cubicBezTo>
                  <a:cubicBezTo>
                    <a:pt x="157" y="159"/>
                    <a:pt x="117" y="165"/>
                    <a:pt x="117" y="165"/>
                  </a:cubicBezTo>
                  <a:cubicBezTo>
                    <a:pt x="117" y="165"/>
                    <a:pt x="92" y="166"/>
                    <a:pt x="86" y="165"/>
                  </a:cubicBezTo>
                  <a:cubicBezTo>
                    <a:pt x="80" y="163"/>
                    <a:pt x="54" y="158"/>
                    <a:pt x="54" y="158"/>
                  </a:cubicBezTo>
                  <a:cubicBezTo>
                    <a:pt x="54" y="158"/>
                    <a:pt x="39" y="154"/>
                    <a:pt x="38" y="149"/>
                  </a:cubicBezTo>
                  <a:cubicBezTo>
                    <a:pt x="36" y="145"/>
                    <a:pt x="25" y="134"/>
                    <a:pt x="21" y="126"/>
                  </a:cubicBezTo>
                  <a:cubicBezTo>
                    <a:pt x="17" y="117"/>
                    <a:pt x="9" y="105"/>
                    <a:pt x="7" y="99"/>
                  </a:cubicBezTo>
                  <a:cubicBezTo>
                    <a:pt x="5" y="93"/>
                    <a:pt x="0" y="86"/>
                    <a:pt x="0" y="79"/>
                  </a:cubicBezTo>
                  <a:cubicBezTo>
                    <a:pt x="0" y="72"/>
                    <a:pt x="0" y="56"/>
                    <a:pt x="1" y="52"/>
                  </a:cubicBezTo>
                  <a:cubicBezTo>
                    <a:pt x="1" y="49"/>
                    <a:pt x="5" y="27"/>
                    <a:pt x="5" y="27"/>
                  </a:cubicBezTo>
                  <a:cubicBezTo>
                    <a:pt x="10" y="16"/>
                    <a:pt x="10" y="16"/>
                    <a:pt x="10" y="16"/>
                  </a:cubicBezTo>
                  <a:lnTo>
                    <a:pt x="18" y="23"/>
                  </a:lnTo>
                  <a:close/>
                </a:path>
              </a:pathLst>
            </a:custGeom>
            <a:gradFill>
              <a:gsLst>
                <a:gs pos="49000">
                  <a:schemeClr val="accent3">
                    <a:lumMod val="95000"/>
                  </a:schemeClr>
                </a:gs>
                <a:gs pos="14000">
                  <a:srgbClr val="B6B6B6"/>
                </a:gs>
                <a:gs pos="79000">
                  <a:srgbClr val="B8B8B8"/>
                </a:gs>
              </a:gsLst>
              <a:lin ang="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Freeform 13"/>
            <p:cNvSpPr>
              <a:spLocks/>
            </p:cNvSpPr>
            <p:nvPr/>
          </p:nvSpPr>
          <p:spPr bwMode="auto">
            <a:xfrm>
              <a:off x="1596265" y="3146307"/>
              <a:ext cx="1919534" cy="1293601"/>
            </a:xfrm>
            <a:custGeom>
              <a:avLst/>
              <a:gdLst/>
              <a:ahLst/>
              <a:cxnLst>
                <a:cxn ang="0">
                  <a:pos x="936" y="27"/>
                </a:cxn>
                <a:cxn ang="0">
                  <a:pos x="911" y="280"/>
                </a:cxn>
                <a:cxn ang="0">
                  <a:pos x="931" y="327"/>
                </a:cxn>
                <a:cxn ang="0">
                  <a:pos x="969" y="323"/>
                </a:cxn>
                <a:cxn ang="0">
                  <a:pos x="1050" y="293"/>
                </a:cxn>
                <a:cxn ang="0">
                  <a:pos x="1146" y="387"/>
                </a:cxn>
                <a:cxn ang="0">
                  <a:pos x="1146" y="387"/>
                </a:cxn>
                <a:cxn ang="0">
                  <a:pos x="1050" y="481"/>
                </a:cxn>
                <a:cxn ang="0">
                  <a:pos x="969" y="451"/>
                </a:cxn>
                <a:cxn ang="0">
                  <a:pos x="931" y="448"/>
                </a:cxn>
                <a:cxn ang="0">
                  <a:pos x="911" y="494"/>
                </a:cxn>
                <a:cxn ang="0">
                  <a:pos x="935" y="747"/>
                </a:cxn>
                <a:cxn ang="0">
                  <a:pos x="935" y="747"/>
                </a:cxn>
                <a:cxn ang="0">
                  <a:pos x="680" y="771"/>
                </a:cxn>
                <a:cxn ang="0">
                  <a:pos x="633" y="752"/>
                </a:cxn>
                <a:cxn ang="0">
                  <a:pos x="637" y="714"/>
                </a:cxn>
                <a:cxn ang="0">
                  <a:pos x="667" y="633"/>
                </a:cxn>
                <a:cxn ang="0">
                  <a:pos x="573" y="538"/>
                </a:cxn>
                <a:cxn ang="0">
                  <a:pos x="572" y="538"/>
                </a:cxn>
                <a:cxn ang="0">
                  <a:pos x="478" y="633"/>
                </a:cxn>
                <a:cxn ang="0">
                  <a:pos x="508" y="714"/>
                </a:cxn>
                <a:cxn ang="0">
                  <a:pos x="511" y="752"/>
                </a:cxn>
                <a:cxn ang="0">
                  <a:pos x="464" y="771"/>
                </a:cxn>
                <a:cxn ang="0">
                  <a:pos x="210" y="747"/>
                </a:cxn>
                <a:cxn ang="0">
                  <a:pos x="210" y="747"/>
                </a:cxn>
                <a:cxn ang="0">
                  <a:pos x="234" y="494"/>
                </a:cxn>
                <a:cxn ang="0">
                  <a:pos x="215" y="448"/>
                </a:cxn>
                <a:cxn ang="0">
                  <a:pos x="177" y="451"/>
                </a:cxn>
                <a:cxn ang="0">
                  <a:pos x="95" y="481"/>
                </a:cxn>
                <a:cxn ang="0">
                  <a:pos x="0" y="387"/>
                </a:cxn>
                <a:cxn ang="0">
                  <a:pos x="0" y="387"/>
                </a:cxn>
                <a:cxn ang="0">
                  <a:pos x="96" y="293"/>
                </a:cxn>
                <a:cxn ang="0">
                  <a:pos x="177" y="323"/>
                </a:cxn>
                <a:cxn ang="0">
                  <a:pos x="215" y="327"/>
                </a:cxn>
                <a:cxn ang="0">
                  <a:pos x="235" y="280"/>
                </a:cxn>
                <a:cxn ang="0">
                  <a:pos x="211" y="27"/>
                </a:cxn>
                <a:cxn ang="0">
                  <a:pos x="211" y="27"/>
                </a:cxn>
                <a:cxn ang="0">
                  <a:pos x="466" y="3"/>
                </a:cxn>
                <a:cxn ang="0">
                  <a:pos x="513" y="23"/>
                </a:cxn>
                <a:cxn ang="0">
                  <a:pos x="509" y="60"/>
                </a:cxn>
                <a:cxn ang="0">
                  <a:pos x="478" y="141"/>
                </a:cxn>
                <a:cxn ang="0">
                  <a:pos x="573" y="236"/>
                </a:cxn>
                <a:cxn ang="0">
                  <a:pos x="573" y="236"/>
                </a:cxn>
                <a:cxn ang="0">
                  <a:pos x="668" y="141"/>
                </a:cxn>
                <a:cxn ang="0">
                  <a:pos x="638" y="60"/>
                </a:cxn>
                <a:cxn ang="0">
                  <a:pos x="634" y="23"/>
                </a:cxn>
                <a:cxn ang="0">
                  <a:pos x="681" y="3"/>
                </a:cxn>
                <a:cxn ang="0">
                  <a:pos x="936" y="27"/>
                </a:cxn>
              </a:cxnLst>
              <a:rect l="0" t="0" r="r" b="b"/>
              <a:pathLst>
                <a:path w="1146" h="774">
                  <a:moveTo>
                    <a:pt x="936" y="27"/>
                  </a:moveTo>
                  <a:cubicBezTo>
                    <a:pt x="911" y="280"/>
                    <a:pt x="911" y="280"/>
                    <a:pt x="911" y="280"/>
                  </a:cubicBezTo>
                  <a:cubicBezTo>
                    <a:pt x="911" y="280"/>
                    <a:pt x="908" y="316"/>
                    <a:pt x="931" y="327"/>
                  </a:cubicBezTo>
                  <a:cubicBezTo>
                    <a:pt x="947" y="334"/>
                    <a:pt x="958" y="332"/>
                    <a:pt x="969" y="323"/>
                  </a:cubicBezTo>
                  <a:cubicBezTo>
                    <a:pt x="980" y="314"/>
                    <a:pt x="1012" y="293"/>
                    <a:pt x="1050" y="293"/>
                  </a:cubicBezTo>
                  <a:cubicBezTo>
                    <a:pt x="1088" y="293"/>
                    <a:pt x="1146" y="326"/>
                    <a:pt x="1146" y="387"/>
                  </a:cubicBezTo>
                  <a:cubicBezTo>
                    <a:pt x="1146" y="387"/>
                    <a:pt x="1146" y="387"/>
                    <a:pt x="1146" y="387"/>
                  </a:cubicBezTo>
                  <a:cubicBezTo>
                    <a:pt x="1146" y="448"/>
                    <a:pt x="1088" y="481"/>
                    <a:pt x="1050" y="481"/>
                  </a:cubicBezTo>
                  <a:cubicBezTo>
                    <a:pt x="1012" y="481"/>
                    <a:pt x="980" y="460"/>
                    <a:pt x="969" y="451"/>
                  </a:cubicBezTo>
                  <a:cubicBezTo>
                    <a:pt x="957" y="443"/>
                    <a:pt x="946" y="440"/>
                    <a:pt x="931" y="448"/>
                  </a:cubicBezTo>
                  <a:cubicBezTo>
                    <a:pt x="908" y="458"/>
                    <a:pt x="911" y="494"/>
                    <a:pt x="911" y="494"/>
                  </a:cubicBezTo>
                  <a:cubicBezTo>
                    <a:pt x="935" y="747"/>
                    <a:pt x="935" y="747"/>
                    <a:pt x="935" y="747"/>
                  </a:cubicBezTo>
                  <a:cubicBezTo>
                    <a:pt x="935" y="747"/>
                    <a:pt x="935" y="747"/>
                    <a:pt x="935" y="747"/>
                  </a:cubicBezTo>
                  <a:cubicBezTo>
                    <a:pt x="680" y="771"/>
                    <a:pt x="680" y="771"/>
                    <a:pt x="680" y="771"/>
                  </a:cubicBezTo>
                  <a:cubicBezTo>
                    <a:pt x="680" y="771"/>
                    <a:pt x="644" y="774"/>
                    <a:pt x="633" y="752"/>
                  </a:cubicBezTo>
                  <a:cubicBezTo>
                    <a:pt x="625" y="736"/>
                    <a:pt x="628" y="725"/>
                    <a:pt x="637" y="714"/>
                  </a:cubicBezTo>
                  <a:cubicBezTo>
                    <a:pt x="646" y="703"/>
                    <a:pt x="667" y="671"/>
                    <a:pt x="667" y="633"/>
                  </a:cubicBezTo>
                  <a:cubicBezTo>
                    <a:pt x="667" y="595"/>
                    <a:pt x="634" y="538"/>
                    <a:pt x="573" y="538"/>
                  </a:cubicBezTo>
                  <a:cubicBezTo>
                    <a:pt x="572" y="538"/>
                    <a:pt x="572" y="538"/>
                    <a:pt x="572" y="538"/>
                  </a:cubicBezTo>
                  <a:cubicBezTo>
                    <a:pt x="511" y="538"/>
                    <a:pt x="478" y="595"/>
                    <a:pt x="478" y="633"/>
                  </a:cubicBezTo>
                  <a:cubicBezTo>
                    <a:pt x="477" y="671"/>
                    <a:pt x="499" y="703"/>
                    <a:pt x="508" y="714"/>
                  </a:cubicBezTo>
                  <a:cubicBezTo>
                    <a:pt x="516" y="725"/>
                    <a:pt x="519" y="736"/>
                    <a:pt x="511" y="752"/>
                  </a:cubicBezTo>
                  <a:cubicBezTo>
                    <a:pt x="500" y="774"/>
                    <a:pt x="464" y="771"/>
                    <a:pt x="464" y="771"/>
                  </a:cubicBezTo>
                  <a:cubicBezTo>
                    <a:pt x="210" y="747"/>
                    <a:pt x="210" y="747"/>
                    <a:pt x="210" y="747"/>
                  </a:cubicBezTo>
                  <a:cubicBezTo>
                    <a:pt x="210" y="747"/>
                    <a:pt x="210" y="747"/>
                    <a:pt x="210" y="747"/>
                  </a:cubicBezTo>
                  <a:cubicBezTo>
                    <a:pt x="234" y="494"/>
                    <a:pt x="234" y="494"/>
                    <a:pt x="234" y="494"/>
                  </a:cubicBezTo>
                  <a:cubicBezTo>
                    <a:pt x="234" y="494"/>
                    <a:pt x="237" y="458"/>
                    <a:pt x="215" y="448"/>
                  </a:cubicBezTo>
                  <a:cubicBezTo>
                    <a:pt x="199" y="440"/>
                    <a:pt x="188" y="443"/>
                    <a:pt x="177" y="451"/>
                  </a:cubicBezTo>
                  <a:cubicBezTo>
                    <a:pt x="165" y="460"/>
                    <a:pt x="133" y="481"/>
                    <a:pt x="95" y="481"/>
                  </a:cubicBezTo>
                  <a:cubicBezTo>
                    <a:pt x="57" y="481"/>
                    <a:pt x="0" y="448"/>
                    <a:pt x="0" y="387"/>
                  </a:cubicBezTo>
                  <a:cubicBezTo>
                    <a:pt x="0" y="387"/>
                    <a:pt x="0" y="387"/>
                    <a:pt x="0" y="387"/>
                  </a:cubicBezTo>
                  <a:cubicBezTo>
                    <a:pt x="0" y="326"/>
                    <a:pt x="58" y="293"/>
                    <a:pt x="96" y="293"/>
                  </a:cubicBezTo>
                  <a:cubicBezTo>
                    <a:pt x="134" y="293"/>
                    <a:pt x="165" y="314"/>
                    <a:pt x="177" y="323"/>
                  </a:cubicBezTo>
                  <a:cubicBezTo>
                    <a:pt x="188" y="332"/>
                    <a:pt x="199" y="334"/>
                    <a:pt x="215" y="327"/>
                  </a:cubicBezTo>
                  <a:cubicBezTo>
                    <a:pt x="238" y="316"/>
                    <a:pt x="235" y="280"/>
                    <a:pt x="235" y="280"/>
                  </a:cubicBezTo>
                  <a:cubicBezTo>
                    <a:pt x="211" y="27"/>
                    <a:pt x="211" y="27"/>
                    <a:pt x="211" y="27"/>
                  </a:cubicBezTo>
                  <a:cubicBezTo>
                    <a:pt x="211" y="27"/>
                    <a:pt x="211" y="27"/>
                    <a:pt x="211" y="27"/>
                  </a:cubicBezTo>
                  <a:cubicBezTo>
                    <a:pt x="466" y="3"/>
                    <a:pt x="466" y="3"/>
                    <a:pt x="466" y="3"/>
                  </a:cubicBezTo>
                  <a:cubicBezTo>
                    <a:pt x="466" y="3"/>
                    <a:pt x="502" y="0"/>
                    <a:pt x="513" y="23"/>
                  </a:cubicBezTo>
                  <a:cubicBezTo>
                    <a:pt x="520" y="38"/>
                    <a:pt x="518" y="49"/>
                    <a:pt x="509" y="60"/>
                  </a:cubicBezTo>
                  <a:cubicBezTo>
                    <a:pt x="500" y="72"/>
                    <a:pt x="478" y="103"/>
                    <a:pt x="478" y="141"/>
                  </a:cubicBezTo>
                  <a:cubicBezTo>
                    <a:pt x="478" y="179"/>
                    <a:pt x="512" y="236"/>
                    <a:pt x="573" y="236"/>
                  </a:cubicBezTo>
                  <a:cubicBezTo>
                    <a:pt x="573" y="236"/>
                    <a:pt x="573" y="236"/>
                    <a:pt x="573" y="236"/>
                  </a:cubicBezTo>
                  <a:cubicBezTo>
                    <a:pt x="635" y="236"/>
                    <a:pt x="668" y="179"/>
                    <a:pt x="668" y="141"/>
                  </a:cubicBezTo>
                  <a:cubicBezTo>
                    <a:pt x="668" y="103"/>
                    <a:pt x="647" y="72"/>
                    <a:pt x="638" y="60"/>
                  </a:cubicBezTo>
                  <a:cubicBezTo>
                    <a:pt x="629" y="49"/>
                    <a:pt x="627" y="38"/>
                    <a:pt x="634" y="23"/>
                  </a:cubicBezTo>
                  <a:cubicBezTo>
                    <a:pt x="645" y="0"/>
                    <a:pt x="681" y="3"/>
                    <a:pt x="681" y="3"/>
                  </a:cubicBezTo>
                  <a:cubicBezTo>
                    <a:pt x="936" y="27"/>
                    <a:pt x="936" y="27"/>
                    <a:pt x="936" y="27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chemeClr val="bg2">
                    <a:lumMod val="75000"/>
                  </a:schemeClr>
                </a:gs>
                <a:gs pos="25000">
                  <a:schemeClr val="bg2">
                    <a:lumMod val="40000"/>
                    <a:lumOff val="60000"/>
                  </a:schemeClr>
                </a:gs>
              </a:gsLst>
              <a:lin ang="2700000" scaled="1"/>
              <a:tileRect/>
            </a:gradFill>
            <a:ln w="6350">
              <a:solidFill>
                <a:srgbClr val="AFAFA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5" name="Freeform 23"/>
            <p:cNvSpPr>
              <a:spLocks/>
            </p:cNvSpPr>
            <p:nvPr/>
          </p:nvSpPr>
          <p:spPr bwMode="auto">
            <a:xfrm>
              <a:off x="699701" y="2840199"/>
              <a:ext cx="1301293" cy="1906454"/>
            </a:xfrm>
            <a:custGeom>
              <a:avLst/>
              <a:gdLst/>
              <a:ahLst/>
              <a:cxnLst>
                <a:cxn ang="0">
                  <a:pos x="27" y="211"/>
                </a:cxn>
                <a:cxn ang="0">
                  <a:pos x="3" y="466"/>
                </a:cxn>
                <a:cxn ang="0">
                  <a:pos x="23" y="513"/>
                </a:cxn>
                <a:cxn ang="0">
                  <a:pos x="61" y="509"/>
                </a:cxn>
                <a:cxn ang="0">
                  <a:pos x="142" y="479"/>
                </a:cxn>
                <a:cxn ang="0">
                  <a:pos x="238" y="573"/>
                </a:cxn>
                <a:cxn ang="0">
                  <a:pos x="238" y="573"/>
                </a:cxn>
                <a:cxn ang="0">
                  <a:pos x="142" y="668"/>
                </a:cxn>
                <a:cxn ang="0">
                  <a:pos x="61" y="638"/>
                </a:cxn>
                <a:cxn ang="0">
                  <a:pos x="23" y="634"/>
                </a:cxn>
                <a:cxn ang="0">
                  <a:pos x="3" y="681"/>
                </a:cxn>
                <a:cxn ang="0">
                  <a:pos x="27" y="936"/>
                </a:cxn>
                <a:cxn ang="0">
                  <a:pos x="27" y="936"/>
                </a:cxn>
                <a:cxn ang="0">
                  <a:pos x="282" y="912"/>
                </a:cxn>
                <a:cxn ang="0">
                  <a:pos x="329" y="931"/>
                </a:cxn>
                <a:cxn ang="0">
                  <a:pos x="325" y="970"/>
                </a:cxn>
                <a:cxn ang="0">
                  <a:pos x="295" y="1051"/>
                </a:cxn>
                <a:cxn ang="0">
                  <a:pos x="390" y="1147"/>
                </a:cxn>
                <a:cxn ang="0">
                  <a:pos x="390" y="1147"/>
                </a:cxn>
                <a:cxn ang="0">
                  <a:pos x="485" y="1051"/>
                </a:cxn>
                <a:cxn ang="0">
                  <a:pos x="455" y="970"/>
                </a:cxn>
                <a:cxn ang="0">
                  <a:pos x="451" y="931"/>
                </a:cxn>
                <a:cxn ang="0">
                  <a:pos x="498" y="912"/>
                </a:cxn>
                <a:cxn ang="0">
                  <a:pos x="752" y="936"/>
                </a:cxn>
                <a:cxn ang="0">
                  <a:pos x="753" y="936"/>
                </a:cxn>
                <a:cxn ang="0">
                  <a:pos x="777" y="681"/>
                </a:cxn>
                <a:cxn ang="0">
                  <a:pos x="757" y="634"/>
                </a:cxn>
                <a:cxn ang="0">
                  <a:pos x="719" y="638"/>
                </a:cxn>
                <a:cxn ang="0">
                  <a:pos x="638" y="668"/>
                </a:cxn>
                <a:cxn ang="0">
                  <a:pos x="542" y="573"/>
                </a:cxn>
                <a:cxn ang="0">
                  <a:pos x="542" y="573"/>
                </a:cxn>
                <a:cxn ang="0">
                  <a:pos x="638" y="479"/>
                </a:cxn>
                <a:cxn ang="0">
                  <a:pos x="719" y="509"/>
                </a:cxn>
                <a:cxn ang="0">
                  <a:pos x="757" y="513"/>
                </a:cxn>
                <a:cxn ang="0">
                  <a:pos x="777" y="466"/>
                </a:cxn>
                <a:cxn ang="0">
                  <a:pos x="753" y="211"/>
                </a:cxn>
                <a:cxn ang="0">
                  <a:pos x="752" y="211"/>
                </a:cxn>
                <a:cxn ang="0">
                  <a:pos x="498" y="235"/>
                </a:cxn>
                <a:cxn ang="0">
                  <a:pos x="451" y="215"/>
                </a:cxn>
                <a:cxn ang="0">
                  <a:pos x="455" y="177"/>
                </a:cxn>
                <a:cxn ang="0">
                  <a:pos x="485" y="96"/>
                </a:cxn>
                <a:cxn ang="0">
                  <a:pos x="390" y="0"/>
                </a:cxn>
                <a:cxn ang="0">
                  <a:pos x="390" y="0"/>
                </a:cxn>
                <a:cxn ang="0">
                  <a:pos x="295" y="96"/>
                </a:cxn>
                <a:cxn ang="0">
                  <a:pos x="325" y="177"/>
                </a:cxn>
                <a:cxn ang="0">
                  <a:pos x="329" y="215"/>
                </a:cxn>
                <a:cxn ang="0">
                  <a:pos x="282" y="235"/>
                </a:cxn>
                <a:cxn ang="0">
                  <a:pos x="28" y="211"/>
                </a:cxn>
                <a:cxn ang="0">
                  <a:pos x="27" y="211"/>
                </a:cxn>
              </a:cxnLst>
              <a:rect l="0" t="0" r="r" b="b"/>
              <a:pathLst>
                <a:path w="780" h="1147">
                  <a:moveTo>
                    <a:pt x="27" y="211"/>
                  </a:moveTo>
                  <a:cubicBezTo>
                    <a:pt x="3" y="466"/>
                    <a:pt x="3" y="466"/>
                    <a:pt x="3" y="466"/>
                  </a:cubicBezTo>
                  <a:cubicBezTo>
                    <a:pt x="3" y="466"/>
                    <a:pt x="0" y="502"/>
                    <a:pt x="23" y="513"/>
                  </a:cubicBezTo>
                  <a:cubicBezTo>
                    <a:pt x="39" y="520"/>
                    <a:pt x="50" y="518"/>
                    <a:pt x="61" y="509"/>
                  </a:cubicBezTo>
                  <a:cubicBezTo>
                    <a:pt x="72" y="500"/>
                    <a:pt x="104" y="479"/>
                    <a:pt x="142" y="479"/>
                  </a:cubicBezTo>
                  <a:cubicBezTo>
                    <a:pt x="180" y="479"/>
                    <a:pt x="238" y="512"/>
                    <a:pt x="238" y="573"/>
                  </a:cubicBezTo>
                  <a:cubicBezTo>
                    <a:pt x="238" y="573"/>
                    <a:pt x="238" y="573"/>
                    <a:pt x="238" y="573"/>
                  </a:cubicBezTo>
                  <a:cubicBezTo>
                    <a:pt x="238" y="635"/>
                    <a:pt x="180" y="668"/>
                    <a:pt x="142" y="668"/>
                  </a:cubicBezTo>
                  <a:cubicBezTo>
                    <a:pt x="104" y="668"/>
                    <a:pt x="72" y="647"/>
                    <a:pt x="61" y="638"/>
                  </a:cubicBezTo>
                  <a:cubicBezTo>
                    <a:pt x="50" y="629"/>
                    <a:pt x="39" y="627"/>
                    <a:pt x="23" y="634"/>
                  </a:cubicBezTo>
                  <a:cubicBezTo>
                    <a:pt x="0" y="645"/>
                    <a:pt x="3" y="681"/>
                    <a:pt x="3" y="681"/>
                  </a:cubicBezTo>
                  <a:cubicBezTo>
                    <a:pt x="27" y="936"/>
                    <a:pt x="27" y="936"/>
                    <a:pt x="27" y="936"/>
                  </a:cubicBezTo>
                  <a:cubicBezTo>
                    <a:pt x="27" y="936"/>
                    <a:pt x="27" y="936"/>
                    <a:pt x="27" y="936"/>
                  </a:cubicBezTo>
                  <a:cubicBezTo>
                    <a:pt x="282" y="912"/>
                    <a:pt x="282" y="912"/>
                    <a:pt x="282" y="912"/>
                  </a:cubicBezTo>
                  <a:cubicBezTo>
                    <a:pt x="282" y="912"/>
                    <a:pt x="318" y="909"/>
                    <a:pt x="329" y="931"/>
                  </a:cubicBezTo>
                  <a:cubicBezTo>
                    <a:pt x="337" y="947"/>
                    <a:pt x="334" y="958"/>
                    <a:pt x="325" y="970"/>
                  </a:cubicBezTo>
                  <a:cubicBezTo>
                    <a:pt x="316" y="981"/>
                    <a:pt x="295" y="1013"/>
                    <a:pt x="295" y="1051"/>
                  </a:cubicBezTo>
                  <a:cubicBezTo>
                    <a:pt x="295" y="1089"/>
                    <a:pt x="328" y="1147"/>
                    <a:pt x="390" y="1147"/>
                  </a:cubicBezTo>
                  <a:cubicBezTo>
                    <a:pt x="390" y="1147"/>
                    <a:pt x="390" y="1147"/>
                    <a:pt x="390" y="1147"/>
                  </a:cubicBezTo>
                  <a:cubicBezTo>
                    <a:pt x="451" y="1147"/>
                    <a:pt x="485" y="1089"/>
                    <a:pt x="485" y="1051"/>
                  </a:cubicBezTo>
                  <a:cubicBezTo>
                    <a:pt x="485" y="1013"/>
                    <a:pt x="463" y="981"/>
                    <a:pt x="455" y="970"/>
                  </a:cubicBezTo>
                  <a:cubicBezTo>
                    <a:pt x="446" y="958"/>
                    <a:pt x="443" y="947"/>
                    <a:pt x="451" y="931"/>
                  </a:cubicBezTo>
                  <a:cubicBezTo>
                    <a:pt x="462" y="909"/>
                    <a:pt x="498" y="912"/>
                    <a:pt x="498" y="912"/>
                  </a:cubicBezTo>
                  <a:cubicBezTo>
                    <a:pt x="752" y="936"/>
                    <a:pt x="752" y="936"/>
                    <a:pt x="752" y="936"/>
                  </a:cubicBezTo>
                  <a:cubicBezTo>
                    <a:pt x="753" y="936"/>
                    <a:pt x="753" y="936"/>
                    <a:pt x="753" y="936"/>
                  </a:cubicBezTo>
                  <a:cubicBezTo>
                    <a:pt x="777" y="681"/>
                    <a:pt x="777" y="681"/>
                    <a:pt x="777" y="681"/>
                  </a:cubicBezTo>
                  <a:cubicBezTo>
                    <a:pt x="777" y="681"/>
                    <a:pt x="780" y="645"/>
                    <a:pt x="757" y="634"/>
                  </a:cubicBezTo>
                  <a:cubicBezTo>
                    <a:pt x="741" y="627"/>
                    <a:pt x="730" y="629"/>
                    <a:pt x="719" y="638"/>
                  </a:cubicBezTo>
                  <a:cubicBezTo>
                    <a:pt x="707" y="647"/>
                    <a:pt x="676" y="668"/>
                    <a:pt x="638" y="668"/>
                  </a:cubicBezTo>
                  <a:cubicBezTo>
                    <a:pt x="600" y="668"/>
                    <a:pt x="542" y="635"/>
                    <a:pt x="542" y="573"/>
                  </a:cubicBezTo>
                  <a:cubicBezTo>
                    <a:pt x="542" y="573"/>
                    <a:pt x="542" y="573"/>
                    <a:pt x="542" y="573"/>
                  </a:cubicBezTo>
                  <a:cubicBezTo>
                    <a:pt x="542" y="512"/>
                    <a:pt x="600" y="479"/>
                    <a:pt x="638" y="479"/>
                  </a:cubicBezTo>
                  <a:cubicBezTo>
                    <a:pt x="676" y="479"/>
                    <a:pt x="707" y="500"/>
                    <a:pt x="719" y="509"/>
                  </a:cubicBezTo>
                  <a:cubicBezTo>
                    <a:pt x="730" y="518"/>
                    <a:pt x="741" y="520"/>
                    <a:pt x="757" y="513"/>
                  </a:cubicBezTo>
                  <a:cubicBezTo>
                    <a:pt x="780" y="502"/>
                    <a:pt x="777" y="466"/>
                    <a:pt x="777" y="466"/>
                  </a:cubicBezTo>
                  <a:cubicBezTo>
                    <a:pt x="753" y="211"/>
                    <a:pt x="753" y="211"/>
                    <a:pt x="753" y="211"/>
                  </a:cubicBezTo>
                  <a:cubicBezTo>
                    <a:pt x="752" y="211"/>
                    <a:pt x="752" y="211"/>
                    <a:pt x="752" y="211"/>
                  </a:cubicBezTo>
                  <a:cubicBezTo>
                    <a:pt x="498" y="235"/>
                    <a:pt x="498" y="235"/>
                    <a:pt x="498" y="235"/>
                  </a:cubicBezTo>
                  <a:cubicBezTo>
                    <a:pt x="498" y="235"/>
                    <a:pt x="462" y="238"/>
                    <a:pt x="451" y="215"/>
                  </a:cubicBezTo>
                  <a:cubicBezTo>
                    <a:pt x="443" y="200"/>
                    <a:pt x="446" y="189"/>
                    <a:pt x="455" y="177"/>
                  </a:cubicBezTo>
                  <a:cubicBezTo>
                    <a:pt x="463" y="166"/>
                    <a:pt x="485" y="134"/>
                    <a:pt x="485" y="96"/>
                  </a:cubicBezTo>
                  <a:cubicBezTo>
                    <a:pt x="485" y="58"/>
                    <a:pt x="451" y="0"/>
                    <a:pt x="390" y="0"/>
                  </a:cubicBezTo>
                  <a:cubicBezTo>
                    <a:pt x="390" y="0"/>
                    <a:pt x="390" y="0"/>
                    <a:pt x="390" y="0"/>
                  </a:cubicBezTo>
                  <a:cubicBezTo>
                    <a:pt x="328" y="0"/>
                    <a:pt x="295" y="58"/>
                    <a:pt x="295" y="96"/>
                  </a:cubicBezTo>
                  <a:cubicBezTo>
                    <a:pt x="295" y="134"/>
                    <a:pt x="316" y="166"/>
                    <a:pt x="325" y="177"/>
                  </a:cubicBezTo>
                  <a:cubicBezTo>
                    <a:pt x="334" y="189"/>
                    <a:pt x="337" y="200"/>
                    <a:pt x="329" y="215"/>
                  </a:cubicBezTo>
                  <a:cubicBezTo>
                    <a:pt x="318" y="238"/>
                    <a:pt x="282" y="235"/>
                    <a:pt x="282" y="235"/>
                  </a:cubicBezTo>
                  <a:cubicBezTo>
                    <a:pt x="28" y="211"/>
                    <a:pt x="28" y="211"/>
                    <a:pt x="28" y="211"/>
                  </a:cubicBezTo>
                  <a:lnTo>
                    <a:pt x="27" y="211"/>
                  </a:lnTo>
                  <a:close/>
                </a:path>
              </a:pathLst>
            </a:custGeom>
            <a:gradFill flip="none" rotWithShape="1">
              <a:gsLst>
                <a:gs pos="100000">
                  <a:srgbClr val="C7C7C7"/>
                </a:gs>
                <a:gs pos="25000">
                  <a:schemeClr val="accent3">
                    <a:lumMod val="95000"/>
                  </a:schemeClr>
                </a:gs>
              </a:gsLst>
              <a:lin ang="2700000" scaled="1"/>
              <a:tileRect/>
            </a:gradFill>
            <a:ln w="6350">
              <a:solidFill>
                <a:srgbClr val="AFAFA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" name="Freeform 23"/>
            <p:cNvSpPr>
              <a:spLocks/>
            </p:cNvSpPr>
            <p:nvPr/>
          </p:nvSpPr>
          <p:spPr bwMode="auto">
            <a:xfrm>
              <a:off x="1903452" y="1640975"/>
              <a:ext cx="1301293" cy="1906454"/>
            </a:xfrm>
            <a:custGeom>
              <a:avLst/>
              <a:gdLst/>
              <a:ahLst/>
              <a:cxnLst>
                <a:cxn ang="0">
                  <a:pos x="27" y="211"/>
                </a:cxn>
                <a:cxn ang="0">
                  <a:pos x="3" y="466"/>
                </a:cxn>
                <a:cxn ang="0">
                  <a:pos x="23" y="513"/>
                </a:cxn>
                <a:cxn ang="0">
                  <a:pos x="61" y="509"/>
                </a:cxn>
                <a:cxn ang="0">
                  <a:pos x="142" y="479"/>
                </a:cxn>
                <a:cxn ang="0">
                  <a:pos x="238" y="573"/>
                </a:cxn>
                <a:cxn ang="0">
                  <a:pos x="238" y="573"/>
                </a:cxn>
                <a:cxn ang="0">
                  <a:pos x="142" y="668"/>
                </a:cxn>
                <a:cxn ang="0">
                  <a:pos x="61" y="638"/>
                </a:cxn>
                <a:cxn ang="0">
                  <a:pos x="23" y="634"/>
                </a:cxn>
                <a:cxn ang="0">
                  <a:pos x="3" y="681"/>
                </a:cxn>
                <a:cxn ang="0">
                  <a:pos x="27" y="936"/>
                </a:cxn>
                <a:cxn ang="0">
                  <a:pos x="27" y="936"/>
                </a:cxn>
                <a:cxn ang="0">
                  <a:pos x="282" y="912"/>
                </a:cxn>
                <a:cxn ang="0">
                  <a:pos x="329" y="931"/>
                </a:cxn>
                <a:cxn ang="0">
                  <a:pos x="325" y="970"/>
                </a:cxn>
                <a:cxn ang="0">
                  <a:pos x="295" y="1051"/>
                </a:cxn>
                <a:cxn ang="0">
                  <a:pos x="390" y="1147"/>
                </a:cxn>
                <a:cxn ang="0">
                  <a:pos x="390" y="1147"/>
                </a:cxn>
                <a:cxn ang="0">
                  <a:pos x="485" y="1051"/>
                </a:cxn>
                <a:cxn ang="0">
                  <a:pos x="455" y="970"/>
                </a:cxn>
                <a:cxn ang="0">
                  <a:pos x="451" y="931"/>
                </a:cxn>
                <a:cxn ang="0">
                  <a:pos x="498" y="912"/>
                </a:cxn>
                <a:cxn ang="0">
                  <a:pos x="752" y="936"/>
                </a:cxn>
                <a:cxn ang="0">
                  <a:pos x="753" y="936"/>
                </a:cxn>
                <a:cxn ang="0">
                  <a:pos x="777" y="681"/>
                </a:cxn>
                <a:cxn ang="0">
                  <a:pos x="757" y="634"/>
                </a:cxn>
                <a:cxn ang="0">
                  <a:pos x="719" y="638"/>
                </a:cxn>
                <a:cxn ang="0">
                  <a:pos x="638" y="668"/>
                </a:cxn>
                <a:cxn ang="0">
                  <a:pos x="542" y="573"/>
                </a:cxn>
                <a:cxn ang="0">
                  <a:pos x="542" y="573"/>
                </a:cxn>
                <a:cxn ang="0">
                  <a:pos x="638" y="479"/>
                </a:cxn>
                <a:cxn ang="0">
                  <a:pos x="719" y="509"/>
                </a:cxn>
                <a:cxn ang="0">
                  <a:pos x="757" y="513"/>
                </a:cxn>
                <a:cxn ang="0">
                  <a:pos x="777" y="466"/>
                </a:cxn>
                <a:cxn ang="0">
                  <a:pos x="753" y="211"/>
                </a:cxn>
                <a:cxn ang="0">
                  <a:pos x="752" y="211"/>
                </a:cxn>
                <a:cxn ang="0">
                  <a:pos x="498" y="235"/>
                </a:cxn>
                <a:cxn ang="0">
                  <a:pos x="451" y="215"/>
                </a:cxn>
                <a:cxn ang="0">
                  <a:pos x="455" y="177"/>
                </a:cxn>
                <a:cxn ang="0">
                  <a:pos x="485" y="96"/>
                </a:cxn>
                <a:cxn ang="0">
                  <a:pos x="390" y="0"/>
                </a:cxn>
                <a:cxn ang="0">
                  <a:pos x="390" y="0"/>
                </a:cxn>
                <a:cxn ang="0">
                  <a:pos x="295" y="96"/>
                </a:cxn>
                <a:cxn ang="0">
                  <a:pos x="325" y="177"/>
                </a:cxn>
                <a:cxn ang="0">
                  <a:pos x="329" y="215"/>
                </a:cxn>
                <a:cxn ang="0">
                  <a:pos x="282" y="235"/>
                </a:cxn>
                <a:cxn ang="0">
                  <a:pos x="28" y="211"/>
                </a:cxn>
                <a:cxn ang="0">
                  <a:pos x="27" y="211"/>
                </a:cxn>
              </a:cxnLst>
              <a:rect l="0" t="0" r="r" b="b"/>
              <a:pathLst>
                <a:path w="780" h="1147">
                  <a:moveTo>
                    <a:pt x="27" y="211"/>
                  </a:moveTo>
                  <a:cubicBezTo>
                    <a:pt x="3" y="466"/>
                    <a:pt x="3" y="466"/>
                    <a:pt x="3" y="466"/>
                  </a:cubicBezTo>
                  <a:cubicBezTo>
                    <a:pt x="3" y="466"/>
                    <a:pt x="0" y="502"/>
                    <a:pt x="23" y="513"/>
                  </a:cubicBezTo>
                  <a:cubicBezTo>
                    <a:pt x="39" y="520"/>
                    <a:pt x="50" y="518"/>
                    <a:pt x="61" y="509"/>
                  </a:cubicBezTo>
                  <a:cubicBezTo>
                    <a:pt x="72" y="500"/>
                    <a:pt x="104" y="479"/>
                    <a:pt x="142" y="479"/>
                  </a:cubicBezTo>
                  <a:cubicBezTo>
                    <a:pt x="180" y="479"/>
                    <a:pt x="238" y="512"/>
                    <a:pt x="238" y="573"/>
                  </a:cubicBezTo>
                  <a:cubicBezTo>
                    <a:pt x="238" y="573"/>
                    <a:pt x="238" y="573"/>
                    <a:pt x="238" y="573"/>
                  </a:cubicBezTo>
                  <a:cubicBezTo>
                    <a:pt x="238" y="635"/>
                    <a:pt x="180" y="668"/>
                    <a:pt x="142" y="668"/>
                  </a:cubicBezTo>
                  <a:cubicBezTo>
                    <a:pt x="104" y="668"/>
                    <a:pt x="72" y="647"/>
                    <a:pt x="61" y="638"/>
                  </a:cubicBezTo>
                  <a:cubicBezTo>
                    <a:pt x="50" y="629"/>
                    <a:pt x="39" y="627"/>
                    <a:pt x="23" y="634"/>
                  </a:cubicBezTo>
                  <a:cubicBezTo>
                    <a:pt x="0" y="645"/>
                    <a:pt x="3" y="681"/>
                    <a:pt x="3" y="681"/>
                  </a:cubicBezTo>
                  <a:cubicBezTo>
                    <a:pt x="27" y="936"/>
                    <a:pt x="27" y="936"/>
                    <a:pt x="27" y="936"/>
                  </a:cubicBezTo>
                  <a:cubicBezTo>
                    <a:pt x="27" y="936"/>
                    <a:pt x="27" y="936"/>
                    <a:pt x="27" y="936"/>
                  </a:cubicBezTo>
                  <a:cubicBezTo>
                    <a:pt x="282" y="912"/>
                    <a:pt x="282" y="912"/>
                    <a:pt x="282" y="912"/>
                  </a:cubicBezTo>
                  <a:cubicBezTo>
                    <a:pt x="282" y="912"/>
                    <a:pt x="318" y="909"/>
                    <a:pt x="329" y="931"/>
                  </a:cubicBezTo>
                  <a:cubicBezTo>
                    <a:pt x="337" y="947"/>
                    <a:pt x="334" y="958"/>
                    <a:pt x="325" y="970"/>
                  </a:cubicBezTo>
                  <a:cubicBezTo>
                    <a:pt x="316" y="981"/>
                    <a:pt x="295" y="1013"/>
                    <a:pt x="295" y="1051"/>
                  </a:cubicBezTo>
                  <a:cubicBezTo>
                    <a:pt x="295" y="1089"/>
                    <a:pt x="328" y="1147"/>
                    <a:pt x="390" y="1147"/>
                  </a:cubicBezTo>
                  <a:cubicBezTo>
                    <a:pt x="390" y="1147"/>
                    <a:pt x="390" y="1147"/>
                    <a:pt x="390" y="1147"/>
                  </a:cubicBezTo>
                  <a:cubicBezTo>
                    <a:pt x="451" y="1147"/>
                    <a:pt x="485" y="1089"/>
                    <a:pt x="485" y="1051"/>
                  </a:cubicBezTo>
                  <a:cubicBezTo>
                    <a:pt x="485" y="1013"/>
                    <a:pt x="463" y="981"/>
                    <a:pt x="455" y="970"/>
                  </a:cubicBezTo>
                  <a:cubicBezTo>
                    <a:pt x="446" y="958"/>
                    <a:pt x="443" y="947"/>
                    <a:pt x="451" y="931"/>
                  </a:cubicBezTo>
                  <a:cubicBezTo>
                    <a:pt x="462" y="909"/>
                    <a:pt x="498" y="912"/>
                    <a:pt x="498" y="912"/>
                  </a:cubicBezTo>
                  <a:cubicBezTo>
                    <a:pt x="752" y="936"/>
                    <a:pt x="752" y="936"/>
                    <a:pt x="752" y="936"/>
                  </a:cubicBezTo>
                  <a:cubicBezTo>
                    <a:pt x="753" y="936"/>
                    <a:pt x="753" y="936"/>
                    <a:pt x="753" y="936"/>
                  </a:cubicBezTo>
                  <a:cubicBezTo>
                    <a:pt x="777" y="681"/>
                    <a:pt x="777" y="681"/>
                    <a:pt x="777" y="681"/>
                  </a:cubicBezTo>
                  <a:cubicBezTo>
                    <a:pt x="777" y="681"/>
                    <a:pt x="780" y="645"/>
                    <a:pt x="757" y="634"/>
                  </a:cubicBezTo>
                  <a:cubicBezTo>
                    <a:pt x="741" y="627"/>
                    <a:pt x="730" y="629"/>
                    <a:pt x="719" y="638"/>
                  </a:cubicBezTo>
                  <a:cubicBezTo>
                    <a:pt x="707" y="647"/>
                    <a:pt x="676" y="668"/>
                    <a:pt x="638" y="668"/>
                  </a:cubicBezTo>
                  <a:cubicBezTo>
                    <a:pt x="600" y="668"/>
                    <a:pt x="542" y="635"/>
                    <a:pt x="542" y="573"/>
                  </a:cubicBezTo>
                  <a:cubicBezTo>
                    <a:pt x="542" y="573"/>
                    <a:pt x="542" y="573"/>
                    <a:pt x="542" y="573"/>
                  </a:cubicBezTo>
                  <a:cubicBezTo>
                    <a:pt x="542" y="512"/>
                    <a:pt x="600" y="479"/>
                    <a:pt x="638" y="479"/>
                  </a:cubicBezTo>
                  <a:cubicBezTo>
                    <a:pt x="676" y="479"/>
                    <a:pt x="707" y="500"/>
                    <a:pt x="719" y="509"/>
                  </a:cubicBezTo>
                  <a:cubicBezTo>
                    <a:pt x="730" y="518"/>
                    <a:pt x="741" y="520"/>
                    <a:pt x="757" y="513"/>
                  </a:cubicBezTo>
                  <a:cubicBezTo>
                    <a:pt x="780" y="502"/>
                    <a:pt x="777" y="466"/>
                    <a:pt x="777" y="466"/>
                  </a:cubicBezTo>
                  <a:cubicBezTo>
                    <a:pt x="753" y="211"/>
                    <a:pt x="753" y="211"/>
                    <a:pt x="753" y="211"/>
                  </a:cubicBezTo>
                  <a:cubicBezTo>
                    <a:pt x="752" y="211"/>
                    <a:pt x="752" y="211"/>
                    <a:pt x="752" y="211"/>
                  </a:cubicBezTo>
                  <a:cubicBezTo>
                    <a:pt x="498" y="235"/>
                    <a:pt x="498" y="235"/>
                    <a:pt x="498" y="235"/>
                  </a:cubicBezTo>
                  <a:cubicBezTo>
                    <a:pt x="498" y="235"/>
                    <a:pt x="462" y="238"/>
                    <a:pt x="451" y="215"/>
                  </a:cubicBezTo>
                  <a:cubicBezTo>
                    <a:pt x="443" y="200"/>
                    <a:pt x="446" y="189"/>
                    <a:pt x="455" y="177"/>
                  </a:cubicBezTo>
                  <a:cubicBezTo>
                    <a:pt x="463" y="166"/>
                    <a:pt x="485" y="134"/>
                    <a:pt x="485" y="96"/>
                  </a:cubicBezTo>
                  <a:cubicBezTo>
                    <a:pt x="485" y="58"/>
                    <a:pt x="451" y="0"/>
                    <a:pt x="390" y="0"/>
                  </a:cubicBezTo>
                  <a:cubicBezTo>
                    <a:pt x="390" y="0"/>
                    <a:pt x="390" y="0"/>
                    <a:pt x="390" y="0"/>
                  </a:cubicBezTo>
                  <a:cubicBezTo>
                    <a:pt x="328" y="0"/>
                    <a:pt x="295" y="58"/>
                    <a:pt x="295" y="96"/>
                  </a:cubicBezTo>
                  <a:cubicBezTo>
                    <a:pt x="295" y="134"/>
                    <a:pt x="316" y="166"/>
                    <a:pt x="325" y="177"/>
                  </a:cubicBezTo>
                  <a:cubicBezTo>
                    <a:pt x="334" y="189"/>
                    <a:pt x="337" y="200"/>
                    <a:pt x="329" y="215"/>
                  </a:cubicBezTo>
                  <a:cubicBezTo>
                    <a:pt x="318" y="238"/>
                    <a:pt x="282" y="235"/>
                    <a:pt x="282" y="235"/>
                  </a:cubicBezTo>
                  <a:cubicBezTo>
                    <a:pt x="28" y="211"/>
                    <a:pt x="28" y="211"/>
                    <a:pt x="28" y="211"/>
                  </a:cubicBezTo>
                  <a:lnTo>
                    <a:pt x="27" y="211"/>
                  </a:lnTo>
                  <a:close/>
                </a:path>
              </a:pathLst>
            </a:custGeom>
            <a:gradFill flip="none" rotWithShape="1">
              <a:gsLst>
                <a:gs pos="100000">
                  <a:srgbClr val="C7C7C7"/>
                </a:gs>
                <a:gs pos="25000">
                  <a:schemeClr val="accent3">
                    <a:lumMod val="95000"/>
                  </a:schemeClr>
                </a:gs>
              </a:gsLst>
              <a:lin ang="2700000" scaled="1"/>
              <a:tileRect/>
            </a:gradFill>
            <a:ln w="6350">
              <a:solidFill>
                <a:srgbClr val="AFAFA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" name="Freeform 13"/>
            <p:cNvSpPr>
              <a:spLocks/>
            </p:cNvSpPr>
            <p:nvPr/>
          </p:nvSpPr>
          <p:spPr bwMode="auto">
            <a:xfrm>
              <a:off x="382987" y="4345529"/>
              <a:ext cx="1919534" cy="1293601"/>
            </a:xfrm>
            <a:custGeom>
              <a:avLst/>
              <a:gdLst/>
              <a:ahLst/>
              <a:cxnLst>
                <a:cxn ang="0">
                  <a:pos x="936" y="27"/>
                </a:cxn>
                <a:cxn ang="0">
                  <a:pos x="911" y="280"/>
                </a:cxn>
                <a:cxn ang="0">
                  <a:pos x="931" y="327"/>
                </a:cxn>
                <a:cxn ang="0">
                  <a:pos x="969" y="323"/>
                </a:cxn>
                <a:cxn ang="0">
                  <a:pos x="1050" y="293"/>
                </a:cxn>
                <a:cxn ang="0">
                  <a:pos x="1146" y="387"/>
                </a:cxn>
                <a:cxn ang="0">
                  <a:pos x="1146" y="387"/>
                </a:cxn>
                <a:cxn ang="0">
                  <a:pos x="1050" y="481"/>
                </a:cxn>
                <a:cxn ang="0">
                  <a:pos x="969" y="451"/>
                </a:cxn>
                <a:cxn ang="0">
                  <a:pos x="931" y="448"/>
                </a:cxn>
                <a:cxn ang="0">
                  <a:pos x="911" y="494"/>
                </a:cxn>
                <a:cxn ang="0">
                  <a:pos x="935" y="747"/>
                </a:cxn>
                <a:cxn ang="0">
                  <a:pos x="935" y="747"/>
                </a:cxn>
                <a:cxn ang="0">
                  <a:pos x="680" y="771"/>
                </a:cxn>
                <a:cxn ang="0">
                  <a:pos x="633" y="752"/>
                </a:cxn>
                <a:cxn ang="0">
                  <a:pos x="637" y="714"/>
                </a:cxn>
                <a:cxn ang="0">
                  <a:pos x="667" y="633"/>
                </a:cxn>
                <a:cxn ang="0">
                  <a:pos x="573" y="538"/>
                </a:cxn>
                <a:cxn ang="0">
                  <a:pos x="572" y="538"/>
                </a:cxn>
                <a:cxn ang="0">
                  <a:pos x="478" y="633"/>
                </a:cxn>
                <a:cxn ang="0">
                  <a:pos x="508" y="714"/>
                </a:cxn>
                <a:cxn ang="0">
                  <a:pos x="511" y="752"/>
                </a:cxn>
                <a:cxn ang="0">
                  <a:pos x="464" y="771"/>
                </a:cxn>
                <a:cxn ang="0">
                  <a:pos x="210" y="747"/>
                </a:cxn>
                <a:cxn ang="0">
                  <a:pos x="210" y="747"/>
                </a:cxn>
                <a:cxn ang="0">
                  <a:pos x="234" y="494"/>
                </a:cxn>
                <a:cxn ang="0">
                  <a:pos x="215" y="448"/>
                </a:cxn>
                <a:cxn ang="0">
                  <a:pos x="177" y="451"/>
                </a:cxn>
                <a:cxn ang="0">
                  <a:pos x="95" y="481"/>
                </a:cxn>
                <a:cxn ang="0">
                  <a:pos x="0" y="387"/>
                </a:cxn>
                <a:cxn ang="0">
                  <a:pos x="0" y="387"/>
                </a:cxn>
                <a:cxn ang="0">
                  <a:pos x="96" y="293"/>
                </a:cxn>
                <a:cxn ang="0">
                  <a:pos x="177" y="323"/>
                </a:cxn>
                <a:cxn ang="0">
                  <a:pos x="215" y="327"/>
                </a:cxn>
                <a:cxn ang="0">
                  <a:pos x="235" y="280"/>
                </a:cxn>
                <a:cxn ang="0">
                  <a:pos x="211" y="27"/>
                </a:cxn>
                <a:cxn ang="0">
                  <a:pos x="211" y="27"/>
                </a:cxn>
                <a:cxn ang="0">
                  <a:pos x="466" y="3"/>
                </a:cxn>
                <a:cxn ang="0">
                  <a:pos x="513" y="23"/>
                </a:cxn>
                <a:cxn ang="0">
                  <a:pos x="509" y="60"/>
                </a:cxn>
                <a:cxn ang="0">
                  <a:pos x="478" y="141"/>
                </a:cxn>
                <a:cxn ang="0">
                  <a:pos x="573" y="236"/>
                </a:cxn>
                <a:cxn ang="0">
                  <a:pos x="573" y="236"/>
                </a:cxn>
                <a:cxn ang="0">
                  <a:pos x="668" y="141"/>
                </a:cxn>
                <a:cxn ang="0">
                  <a:pos x="638" y="60"/>
                </a:cxn>
                <a:cxn ang="0">
                  <a:pos x="634" y="23"/>
                </a:cxn>
                <a:cxn ang="0">
                  <a:pos x="681" y="3"/>
                </a:cxn>
                <a:cxn ang="0">
                  <a:pos x="936" y="27"/>
                </a:cxn>
              </a:cxnLst>
              <a:rect l="0" t="0" r="r" b="b"/>
              <a:pathLst>
                <a:path w="1146" h="774">
                  <a:moveTo>
                    <a:pt x="936" y="27"/>
                  </a:moveTo>
                  <a:cubicBezTo>
                    <a:pt x="911" y="280"/>
                    <a:pt x="911" y="280"/>
                    <a:pt x="911" y="280"/>
                  </a:cubicBezTo>
                  <a:cubicBezTo>
                    <a:pt x="911" y="280"/>
                    <a:pt x="908" y="316"/>
                    <a:pt x="931" y="327"/>
                  </a:cubicBezTo>
                  <a:cubicBezTo>
                    <a:pt x="947" y="334"/>
                    <a:pt x="958" y="332"/>
                    <a:pt x="969" y="323"/>
                  </a:cubicBezTo>
                  <a:cubicBezTo>
                    <a:pt x="980" y="314"/>
                    <a:pt x="1012" y="293"/>
                    <a:pt x="1050" y="293"/>
                  </a:cubicBezTo>
                  <a:cubicBezTo>
                    <a:pt x="1088" y="293"/>
                    <a:pt x="1146" y="326"/>
                    <a:pt x="1146" y="387"/>
                  </a:cubicBezTo>
                  <a:cubicBezTo>
                    <a:pt x="1146" y="387"/>
                    <a:pt x="1146" y="387"/>
                    <a:pt x="1146" y="387"/>
                  </a:cubicBezTo>
                  <a:cubicBezTo>
                    <a:pt x="1146" y="448"/>
                    <a:pt x="1088" y="481"/>
                    <a:pt x="1050" y="481"/>
                  </a:cubicBezTo>
                  <a:cubicBezTo>
                    <a:pt x="1012" y="481"/>
                    <a:pt x="980" y="460"/>
                    <a:pt x="969" y="451"/>
                  </a:cubicBezTo>
                  <a:cubicBezTo>
                    <a:pt x="957" y="443"/>
                    <a:pt x="946" y="440"/>
                    <a:pt x="931" y="448"/>
                  </a:cubicBezTo>
                  <a:cubicBezTo>
                    <a:pt x="908" y="458"/>
                    <a:pt x="911" y="494"/>
                    <a:pt x="911" y="494"/>
                  </a:cubicBezTo>
                  <a:cubicBezTo>
                    <a:pt x="935" y="747"/>
                    <a:pt x="935" y="747"/>
                    <a:pt x="935" y="747"/>
                  </a:cubicBezTo>
                  <a:cubicBezTo>
                    <a:pt x="935" y="747"/>
                    <a:pt x="935" y="747"/>
                    <a:pt x="935" y="747"/>
                  </a:cubicBezTo>
                  <a:cubicBezTo>
                    <a:pt x="680" y="771"/>
                    <a:pt x="680" y="771"/>
                    <a:pt x="680" y="771"/>
                  </a:cubicBezTo>
                  <a:cubicBezTo>
                    <a:pt x="680" y="771"/>
                    <a:pt x="644" y="774"/>
                    <a:pt x="633" y="752"/>
                  </a:cubicBezTo>
                  <a:cubicBezTo>
                    <a:pt x="625" y="736"/>
                    <a:pt x="628" y="725"/>
                    <a:pt x="637" y="714"/>
                  </a:cubicBezTo>
                  <a:cubicBezTo>
                    <a:pt x="646" y="703"/>
                    <a:pt x="667" y="671"/>
                    <a:pt x="667" y="633"/>
                  </a:cubicBezTo>
                  <a:cubicBezTo>
                    <a:pt x="667" y="595"/>
                    <a:pt x="634" y="538"/>
                    <a:pt x="573" y="538"/>
                  </a:cubicBezTo>
                  <a:cubicBezTo>
                    <a:pt x="572" y="538"/>
                    <a:pt x="572" y="538"/>
                    <a:pt x="572" y="538"/>
                  </a:cubicBezTo>
                  <a:cubicBezTo>
                    <a:pt x="511" y="538"/>
                    <a:pt x="478" y="595"/>
                    <a:pt x="478" y="633"/>
                  </a:cubicBezTo>
                  <a:cubicBezTo>
                    <a:pt x="477" y="671"/>
                    <a:pt x="499" y="703"/>
                    <a:pt x="508" y="714"/>
                  </a:cubicBezTo>
                  <a:cubicBezTo>
                    <a:pt x="516" y="725"/>
                    <a:pt x="519" y="736"/>
                    <a:pt x="511" y="752"/>
                  </a:cubicBezTo>
                  <a:cubicBezTo>
                    <a:pt x="500" y="774"/>
                    <a:pt x="464" y="771"/>
                    <a:pt x="464" y="771"/>
                  </a:cubicBezTo>
                  <a:cubicBezTo>
                    <a:pt x="210" y="747"/>
                    <a:pt x="210" y="747"/>
                    <a:pt x="210" y="747"/>
                  </a:cubicBezTo>
                  <a:cubicBezTo>
                    <a:pt x="210" y="747"/>
                    <a:pt x="210" y="747"/>
                    <a:pt x="210" y="747"/>
                  </a:cubicBezTo>
                  <a:cubicBezTo>
                    <a:pt x="234" y="494"/>
                    <a:pt x="234" y="494"/>
                    <a:pt x="234" y="494"/>
                  </a:cubicBezTo>
                  <a:cubicBezTo>
                    <a:pt x="234" y="494"/>
                    <a:pt x="237" y="458"/>
                    <a:pt x="215" y="448"/>
                  </a:cubicBezTo>
                  <a:cubicBezTo>
                    <a:pt x="199" y="440"/>
                    <a:pt x="188" y="443"/>
                    <a:pt x="177" y="451"/>
                  </a:cubicBezTo>
                  <a:cubicBezTo>
                    <a:pt x="165" y="460"/>
                    <a:pt x="133" y="481"/>
                    <a:pt x="95" y="481"/>
                  </a:cubicBezTo>
                  <a:cubicBezTo>
                    <a:pt x="57" y="481"/>
                    <a:pt x="0" y="448"/>
                    <a:pt x="0" y="387"/>
                  </a:cubicBezTo>
                  <a:cubicBezTo>
                    <a:pt x="0" y="387"/>
                    <a:pt x="0" y="387"/>
                    <a:pt x="0" y="387"/>
                  </a:cubicBezTo>
                  <a:cubicBezTo>
                    <a:pt x="0" y="326"/>
                    <a:pt x="58" y="293"/>
                    <a:pt x="96" y="293"/>
                  </a:cubicBezTo>
                  <a:cubicBezTo>
                    <a:pt x="134" y="293"/>
                    <a:pt x="165" y="314"/>
                    <a:pt x="177" y="323"/>
                  </a:cubicBezTo>
                  <a:cubicBezTo>
                    <a:pt x="188" y="332"/>
                    <a:pt x="199" y="334"/>
                    <a:pt x="215" y="327"/>
                  </a:cubicBezTo>
                  <a:cubicBezTo>
                    <a:pt x="238" y="316"/>
                    <a:pt x="235" y="280"/>
                    <a:pt x="235" y="280"/>
                  </a:cubicBezTo>
                  <a:cubicBezTo>
                    <a:pt x="211" y="27"/>
                    <a:pt x="211" y="27"/>
                    <a:pt x="211" y="27"/>
                  </a:cubicBezTo>
                  <a:cubicBezTo>
                    <a:pt x="211" y="27"/>
                    <a:pt x="211" y="27"/>
                    <a:pt x="211" y="27"/>
                  </a:cubicBezTo>
                  <a:cubicBezTo>
                    <a:pt x="466" y="3"/>
                    <a:pt x="466" y="3"/>
                    <a:pt x="466" y="3"/>
                  </a:cubicBezTo>
                  <a:cubicBezTo>
                    <a:pt x="466" y="3"/>
                    <a:pt x="502" y="0"/>
                    <a:pt x="513" y="23"/>
                  </a:cubicBezTo>
                  <a:cubicBezTo>
                    <a:pt x="520" y="38"/>
                    <a:pt x="518" y="49"/>
                    <a:pt x="509" y="60"/>
                  </a:cubicBezTo>
                  <a:cubicBezTo>
                    <a:pt x="500" y="72"/>
                    <a:pt x="478" y="103"/>
                    <a:pt x="478" y="141"/>
                  </a:cubicBezTo>
                  <a:cubicBezTo>
                    <a:pt x="478" y="179"/>
                    <a:pt x="512" y="236"/>
                    <a:pt x="573" y="236"/>
                  </a:cubicBezTo>
                  <a:cubicBezTo>
                    <a:pt x="573" y="236"/>
                    <a:pt x="573" y="236"/>
                    <a:pt x="573" y="236"/>
                  </a:cubicBezTo>
                  <a:cubicBezTo>
                    <a:pt x="635" y="236"/>
                    <a:pt x="668" y="179"/>
                    <a:pt x="668" y="141"/>
                  </a:cubicBezTo>
                  <a:cubicBezTo>
                    <a:pt x="668" y="103"/>
                    <a:pt x="647" y="72"/>
                    <a:pt x="638" y="60"/>
                  </a:cubicBezTo>
                  <a:cubicBezTo>
                    <a:pt x="629" y="49"/>
                    <a:pt x="627" y="38"/>
                    <a:pt x="634" y="23"/>
                  </a:cubicBezTo>
                  <a:cubicBezTo>
                    <a:pt x="645" y="0"/>
                    <a:pt x="681" y="3"/>
                    <a:pt x="681" y="3"/>
                  </a:cubicBezTo>
                  <a:cubicBezTo>
                    <a:pt x="936" y="27"/>
                    <a:pt x="936" y="27"/>
                    <a:pt x="936" y="27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rgbClr val="C7C7C7"/>
                </a:gs>
                <a:gs pos="25000">
                  <a:schemeClr val="accent3">
                    <a:lumMod val="95000"/>
                  </a:schemeClr>
                </a:gs>
              </a:gsLst>
              <a:lin ang="2700000" scaled="1"/>
              <a:tileRect/>
            </a:gradFill>
            <a:ln w="6350">
              <a:solidFill>
                <a:srgbClr val="AFAFA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" name="Freeform 23"/>
            <p:cNvSpPr>
              <a:spLocks/>
            </p:cNvSpPr>
            <p:nvPr/>
          </p:nvSpPr>
          <p:spPr bwMode="auto">
            <a:xfrm>
              <a:off x="1903452" y="4037146"/>
              <a:ext cx="1301293" cy="1906454"/>
            </a:xfrm>
            <a:custGeom>
              <a:avLst/>
              <a:gdLst/>
              <a:ahLst/>
              <a:cxnLst>
                <a:cxn ang="0">
                  <a:pos x="27" y="211"/>
                </a:cxn>
                <a:cxn ang="0">
                  <a:pos x="3" y="466"/>
                </a:cxn>
                <a:cxn ang="0">
                  <a:pos x="23" y="513"/>
                </a:cxn>
                <a:cxn ang="0">
                  <a:pos x="61" y="509"/>
                </a:cxn>
                <a:cxn ang="0">
                  <a:pos x="142" y="479"/>
                </a:cxn>
                <a:cxn ang="0">
                  <a:pos x="238" y="573"/>
                </a:cxn>
                <a:cxn ang="0">
                  <a:pos x="238" y="573"/>
                </a:cxn>
                <a:cxn ang="0">
                  <a:pos x="142" y="668"/>
                </a:cxn>
                <a:cxn ang="0">
                  <a:pos x="61" y="638"/>
                </a:cxn>
                <a:cxn ang="0">
                  <a:pos x="23" y="634"/>
                </a:cxn>
                <a:cxn ang="0">
                  <a:pos x="3" y="681"/>
                </a:cxn>
                <a:cxn ang="0">
                  <a:pos x="27" y="936"/>
                </a:cxn>
                <a:cxn ang="0">
                  <a:pos x="27" y="936"/>
                </a:cxn>
                <a:cxn ang="0">
                  <a:pos x="282" y="912"/>
                </a:cxn>
                <a:cxn ang="0">
                  <a:pos x="329" y="931"/>
                </a:cxn>
                <a:cxn ang="0">
                  <a:pos x="325" y="970"/>
                </a:cxn>
                <a:cxn ang="0">
                  <a:pos x="295" y="1051"/>
                </a:cxn>
                <a:cxn ang="0">
                  <a:pos x="390" y="1147"/>
                </a:cxn>
                <a:cxn ang="0">
                  <a:pos x="390" y="1147"/>
                </a:cxn>
                <a:cxn ang="0">
                  <a:pos x="485" y="1051"/>
                </a:cxn>
                <a:cxn ang="0">
                  <a:pos x="455" y="970"/>
                </a:cxn>
                <a:cxn ang="0">
                  <a:pos x="451" y="931"/>
                </a:cxn>
                <a:cxn ang="0">
                  <a:pos x="498" y="912"/>
                </a:cxn>
                <a:cxn ang="0">
                  <a:pos x="752" y="936"/>
                </a:cxn>
                <a:cxn ang="0">
                  <a:pos x="753" y="936"/>
                </a:cxn>
                <a:cxn ang="0">
                  <a:pos x="777" y="681"/>
                </a:cxn>
                <a:cxn ang="0">
                  <a:pos x="757" y="634"/>
                </a:cxn>
                <a:cxn ang="0">
                  <a:pos x="719" y="638"/>
                </a:cxn>
                <a:cxn ang="0">
                  <a:pos x="638" y="668"/>
                </a:cxn>
                <a:cxn ang="0">
                  <a:pos x="542" y="573"/>
                </a:cxn>
                <a:cxn ang="0">
                  <a:pos x="542" y="573"/>
                </a:cxn>
                <a:cxn ang="0">
                  <a:pos x="638" y="479"/>
                </a:cxn>
                <a:cxn ang="0">
                  <a:pos x="719" y="509"/>
                </a:cxn>
                <a:cxn ang="0">
                  <a:pos x="757" y="513"/>
                </a:cxn>
                <a:cxn ang="0">
                  <a:pos x="777" y="466"/>
                </a:cxn>
                <a:cxn ang="0">
                  <a:pos x="753" y="211"/>
                </a:cxn>
                <a:cxn ang="0">
                  <a:pos x="752" y="211"/>
                </a:cxn>
                <a:cxn ang="0">
                  <a:pos x="498" y="235"/>
                </a:cxn>
                <a:cxn ang="0">
                  <a:pos x="451" y="215"/>
                </a:cxn>
                <a:cxn ang="0">
                  <a:pos x="455" y="177"/>
                </a:cxn>
                <a:cxn ang="0">
                  <a:pos x="485" y="96"/>
                </a:cxn>
                <a:cxn ang="0">
                  <a:pos x="390" y="0"/>
                </a:cxn>
                <a:cxn ang="0">
                  <a:pos x="390" y="0"/>
                </a:cxn>
                <a:cxn ang="0">
                  <a:pos x="295" y="96"/>
                </a:cxn>
                <a:cxn ang="0">
                  <a:pos x="325" y="177"/>
                </a:cxn>
                <a:cxn ang="0">
                  <a:pos x="329" y="215"/>
                </a:cxn>
                <a:cxn ang="0">
                  <a:pos x="282" y="235"/>
                </a:cxn>
                <a:cxn ang="0">
                  <a:pos x="28" y="211"/>
                </a:cxn>
                <a:cxn ang="0">
                  <a:pos x="27" y="211"/>
                </a:cxn>
              </a:cxnLst>
              <a:rect l="0" t="0" r="r" b="b"/>
              <a:pathLst>
                <a:path w="780" h="1147">
                  <a:moveTo>
                    <a:pt x="27" y="211"/>
                  </a:moveTo>
                  <a:cubicBezTo>
                    <a:pt x="3" y="466"/>
                    <a:pt x="3" y="466"/>
                    <a:pt x="3" y="466"/>
                  </a:cubicBezTo>
                  <a:cubicBezTo>
                    <a:pt x="3" y="466"/>
                    <a:pt x="0" y="502"/>
                    <a:pt x="23" y="513"/>
                  </a:cubicBezTo>
                  <a:cubicBezTo>
                    <a:pt x="39" y="520"/>
                    <a:pt x="50" y="518"/>
                    <a:pt x="61" y="509"/>
                  </a:cubicBezTo>
                  <a:cubicBezTo>
                    <a:pt x="72" y="500"/>
                    <a:pt x="104" y="479"/>
                    <a:pt x="142" y="479"/>
                  </a:cubicBezTo>
                  <a:cubicBezTo>
                    <a:pt x="180" y="479"/>
                    <a:pt x="238" y="512"/>
                    <a:pt x="238" y="573"/>
                  </a:cubicBezTo>
                  <a:cubicBezTo>
                    <a:pt x="238" y="573"/>
                    <a:pt x="238" y="573"/>
                    <a:pt x="238" y="573"/>
                  </a:cubicBezTo>
                  <a:cubicBezTo>
                    <a:pt x="238" y="635"/>
                    <a:pt x="180" y="668"/>
                    <a:pt x="142" y="668"/>
                  </a:cubicBezTo>
                  <a:cubicBezTo>
                    <a:pt x="104" y="668"/>
                    <a:pt x="72" y="647"/>
                    <a:pt x="61" y="638"/>
                  </a:cubicBezTo>
                  <a:cubicBezTo>
                    <a:pt x="50" y="629"/>
                    <a:pt x="39" y="627"/>
                    <a:pt x="23" y="634"/>
                  </a:cubicBezTo>
                  <a:cubicBezTo>
                    <a:pt x="0" y="645"/>
                    <a:pt x="3" y="681"/>
                    <a:pt x="3" y="681"/>
                  </a:cubicBezTo>
                  <a:cubicBezTo>
                    <a:pt x="27" y="936"/>
                    <a:pt x="27" y="936"/>
                    <a:pt x="27" y="936"/>
                  </a:cubicBezTo>
                  <a:cubicBezTo>
                    <a:pt x="27" y="936"/>
                    <a:pt x="27" y="936"/>
                    <a:pt x="27" y="936"/>
                  </a:cubicBezTo>
                  <a:cubicBezTo>
                    <a:pt x="282" y="912"/>
                    <a:pt x="282" y="912"/>
                    <a:pt x="282" y="912"/>
                  </a:cubicBezTo>
                  <a:cubicBezTo>
                    <a:pt x="282" y="912"/>
                    <a:pt x="318" y="909"/>
                    <a:pt x="329" y="931"/>
                  </a:cubicBezTo>
                  <a:cubicBezTo>
                    <a:pt x="337" y="947"/>
                    <a:pt x="334" y="958"/>
                    <a:pt x="325" y="970"/>
                  </a:cubicBezTo>
                  <a:cubicBezTo>
                    <a:pt x="316" y="981"/>
                    <a:pt x="295" y="1013"/>
                    <a:pt x="295" y="1051"/>
                  </a:cubicBezTo>
                  <a:cubicBezTo>
                    <a:pt x="295" y="1089"/>
                    <a:pt x="328" y="1147"/>
                    <a:pt x="390" y="1147"/>
                  </a:cubicBezTo>
                  <a:cubicBezTo>
                    <a:pt x="390" y="1147"/>
                    <a:pt x="390" y="1147"/>
                    <a:pt x="390" y="1147"/>
                  </a:cubicBezTo>
                  <a:cubicBezTo>
                    <a:pt x="451" y="1147"/>
                    <a:pt x="485" y="1089"/>
                    <a:pt x="485" y="1051"/>
                  </a:cubicBezTo>
                  <a:cubicBezTo>
                    <a:pt x="485" y="1013"/>
                    <a:pt x="463" y="981"/>
                    <a:pt x="455" y="970"/>
                  </a:cubicBezTo>
                  <a:cubicBezTo>
                    <a:pt x="446" y="958"/>
                    <a:pt x="443" y="947"/>
                    <a:pt x="451" y="931"/>
                  </a:cubicBezTo>
                  <a:cubicBezTo>
                    <a:pt x="462" y="909"/>
                    <a:pt x="498" y="912"/>
                    <a:pt x="498" y="912"/>
                  </a:cubicBezTo>
                  <a:cubicBezTo>
                    <a:pt x="752" y="936"/>
                    <a:pt x="752" y="936"/>
                    <a:pt x="752" y="936"/>
                  </a:cubicBezTo>
                  <a:cubicBezTo>
                    <a:pt x="753" y="936"/>
                    <a:pt x="753" y="936"/>
                    <a:pt x="753" y="936"/>
                  </a:cubicBezTo>
                  <a:cubicBezTo>
                    <a:pt x="777" y="681"/>
                    <a:pt x="777" y="681"/>
                    <a:pt x="777" y="681"/>
                  </a:cubicBezTo>
                  <a:cubicBezTo>
                    <a:pt x="777" y="681"/>
                    <a:pt x="780" y="645"/>
                    <a:pt x="757" y="634"/>
                  </a:cubicBezTo>
                  <a:cubicBezTo>
                    <a:pt x="741" y="627"/>
                    <a:pt x="730" y="629"/>
                    <a:pt x="719" y="638"/>
                  </a:cubicBezTo>
                  <a:cubicBezTo>
                    <a:pt x="707" y="647"/>
                    <a:pt x="676" y="668"/>
                    <a:pt x="638" y="668"/>
                  </a:cubicBezTo>
                  <a:cubicBezTo>
                    <a:pt x="600" y="668"/>
                    <a:pt x="542" y="635"/>
                    <a:pt x="542" y="573"/>
                  </a:cubicBezTo>
                  <a:cubicBezTo>
                    <a:pt x="542" y="573"/>
                    <a:pt x="542" y="573"/>
                    <a:pt x="542" y="573"/>
                  </a:cubicBezTo>
                  <a:cubicBezTo>
                    <a:pt x="542" y="512"/>
                    <a:pt x="600" y="479"/>
                    <a:pt x="638" y="479"/>
                  </a:cubicBezTo>
                  <a:cubicBezTo>
                    <a:pt x="676" y="479"/>
                    <a:pt x="707" y="500"/>
                    <a:pt x="719" y="509"/>
                  </a:cubicBezTo>
                  <a:cubicBezTo>
                    <a:pt x="730" y="518"/>
                    <a:pt x="741" y="520"/>
                    <a:pt x="757" y="513"/>
                  </a:cubicBezTo>
                  <a:cubicBezTo>
                    <a:pt x="780" y="502"/>
                    <a:pt x="777" y="466"/>
                    <a:pt x="777" y="466"/>
                  </a:cubicBezTo>
                  <a:cubicBezTo>
                    <a:pt x="753" y="211"/>
                    <a:pt x="753" y="211"/>
                    <a:pt x="753" y="211"/>
                  </a:cubicBezTo>
                  <a:cubicBezTo>
                    <a:pt x="752" y="211"/>
                    <a:pt x="752" y="211"/>
                    <a:pt x="752" y="211"/>
                  </a:cubicBezTo>
                  <a:cubicBezTo>
                    <a:pt x="498" y="235"/>
                    <a:pt x="498" y="235"/>
                    <a:pt x="498" y="235"/>
                  </a:cubicBezTo>
                  <a:cubicBezTo>
                    <a:pt x="498" y="235"/>
                    <a:pt x="462" y="238"/>
                    <a:pt x="451" y="215"/>
                  </a:cubicBezTo>
                  <a:cubicBezTo>
                    <a:pt x="443" y="200"/>
                    <a:pt x="446" y="189"/>
                    <a:pt x="455" y="177"/>
                  </a:cubicBezTo>
                  <a:cubicBezTo>
                    <a:pt x="463" y="166"/>
                    <a:pt x="485" y="134"/>
                    <a:pt x="485" y="96"/>
                  </a:cubicBezTo>
                  <a:cubicBezTo>
                    <a:pt x="485" y="58"/>
                    <a:pt x="451" y="0"/>
                    <a:pt x="390" y="0"/>
                  </a:cubicBezTo>
                  <a:cubicBezTo>
                    <a:pt x="390" y="0"/>
                    <a:pt x="390" y="0"/>
                    <a:pt x="390" y="0"/>
                  </a:cubicBezTo>
                  <a:cubicBezTo>
                    <a:pt x="328" y="0"/>
                    <a:pt x="295" y="58"/>
                    <a:pt x="295" y="96"/>
                  </a:cubicBezTo>
                  <a:cubicBezTo>
                    <a:pt x="295" y="134"/>
                    <a:pt x="316" y="166"/>
                    <a:pt x="325" y="177"/>
                  </a:cubicBezTo>
                  <a:cubicBezTo>
                    <a:pt x="334" y="189"/>
                    <a:pt x="337" y="200"/>
                    <a:pt x="329" y="215"/>
                  </a:cubicBezTo>
                  <a:cubicBezTo>
                    <a:pt x="318" y="238"/>
                    <a:pt x="282" y="235"/>
                    <a:pt x="282" y="235"/>
                  </a:cubicBezTo>
                  <a:cubicBezTo>
                    <a:pt x="28" y="211"/>
                    <a:pt x="28" y="211"/>
                    <a:pt x="28" y="211"/>
                  </a:cubicBezTo>
                  <a:lnTo>
                    <a:pt x="27" y="211"/>
                  </a:lnTo>
                  <a:close/>
                </a:path>
              </a:pathLst>
            </a:custGeom>
            <a:gradFill flip="none" rotWithShape="1">
              <a:gsLst>
                <a:gs pos="100000">
                  <a:srgbClr val="C7C7C7"/>
                </a:gs>
                <a:gs pos="25000">
                  <a:schemeClr val="accent3">
                    <a:lumMod val="95000"/>
                  </a:schemeClr>
                </a:gs>
              </a:gsLst>
              <a:lin ang="2700000" scaled="1"/>
              <a:tileRect/>
            </a:gradFill>
            <a:ln w="6350">
              <a:solidFill>
                <a:srgbClr val="AFAFA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5" name="Freeform 13"/>
            <p:cNvSpPr>
              <a:spLocks/>
            </p:cNvSpPr>
            <p:nvPr/>
          </p:nvSpPr>
          <p:spPr bwMode="auto">
            <a:xfrm>
              <a:off x="2804866" y="1947238"/>
              <a:ext cx="1919534" cy="1293601"/>
            </a:xfrm>
            <a:custGeom>
              <a:avLst/>
              <a:gdLst/>
              <a:ahLst/>
              <a:cxnLst>
                <a:cxn ang="0">
                  <a:pos x="936" y="27"/>
                </a:cxn>
                <a:cxn ang="0">
                  <a:pos x="911" y="280"/>
                </a:cxn>
                <a:cxn ang="0">
                  <a:pos x="931" y="327"/>
                </a:cxn>
                <a:cxn ang="0">
                  <a:pos x="969" y="323"/>
                </a:cxn>
                <a:cxn ang="0">
                  <a:pos x="1050" y="293"/>
                </a:cxn>
                <a:cxn ang="0">
                  <a:pos x="1146" y="387"/>
                </a:cxn>
                <a:cxn ang="0">
                  <a:pos x="1146" y="387"/>
                </a:cxn>
                <a:cxn ang="0">
                  <a:pos x="1050" y="481"/>
                </a:cxn>
                <a:cxn ang="0">
                  <a:pos x="969" y="451"/>
                </a:cxn>
                <a:cxn ang="0">
                  <a:pos x="931" y="448"/>
                </a:cxn>
                <a:cxn ang="0">
                  <a:pos x="911" y="494"/>
                </a:cxn>
                <a:cxn ang="0">
                  <a:pos x="935" y="747"/>
                </a:cxn>
                <a:cxn ang="0">
                  <a:pos x="935" y="747"/>
                </a:cxn>
                <a:cxn ang="0">
                  <a:pos x="680" y="771"/>
                </a:cxn>
                <a:cxn ang="0">
                  <a:pos x="633" y="752"/>
                </a:cxn>
                <a:cxn ang="0">
                  <a:pos x="637" y="714"/>
                </a:cxn>
                <a:cxn ang="0">
                  <a:pos x="667" y="633"/>
                </a:cxn>
                <a:cxn ang="0">
                  <a:pos x="573" y="538"/>
                </a:cxn>
                <a:cxn ang="0">
                  <a:pos x="572" y="538"/>
                </a:cxn>
                <a:cxn ang="0">
                  <a:pos x="478" y="633"/>
                </a:cxn>
                <a:cxn ang="0">
                  <a:pos x="508" y="714"/>
                </a:cxn>
                <a:cxn ang="0">
                  <a:pos x="511" y="752"/>
                </a:cxn>
                <a:cxn ang="0">
                  <a:pos x="464" y="771"/>
                </a:cxn>
                <a:cxn ang="0">
                  <a:pos x="210" y="747"/>
                </a:cxn>
                <a:cxn ang="0">
                  <a:pos x="210" y="747"/>
                </a:cxn>
                <a:cxn ang="0">
                  <a:pos x="234" y="494"/>
                </a:cxn>
                <a:cxn ang="0">
                  <a:pos x="215" y="448"/>
                </a:cxn>
                <a:cxn ang="0">
                  <a:pos x="177" y="451"/>
                </a:cxn>
                <a:cxn ang="0">
                  <a:pos x="95" y="481"/>
                </a:cxn>
                <a:cxn ang="0">
                  <a:pos x="0" y="387"/>
                </a:cxn>
                <a:cxn ang="0">
                  <a:pos x="0" y="387"/>
                </a:cxn>
                <a:cxn ang="0">
                  <a:pos x="96" y="293"/>
                </a:cxn>
                <a:cxn ang="0">
                  <a:pos x="177" y="323"/>
                </a:cxn>
                <a:cxn ang="0">
                  <a:pos x="215" y="327"/>
                </a:cxn>
                <a:cxn ang="0">
                  <a:pos x="235" y="280"/>
                </a:cxn>
                <a:cxn ang="0">
                  <a:pos x="211" y="27"/>
                </a:cxn>
                <a:cxn ang="0">
                  <a:pos x="211" y="27"/>
                </a:cxn>
                <a:cxn ang="0">
                  <a:pos x="466" y="3"/>
                </a:cxn>
                <a:cxn ang="0">
                  <a:pos x="513" y="23"/>
                </a:cxn>
                <a:cxn ang="0">
                  <a:pos x="509" y="60"/>
                </a:cxn>
                <a:cxn ang="0">
                  <a:pos x="478" y="141"/>
                </a:cxn>
                <a:cxn ang="0">
                  <a:pos x="573" y="236"/>
                </a:cxn>
                <a:cxn ang="0">
                  <a:pos x="573" y="236"/>
                </a:cxn>
                <a:cxn ang="0">
                  <a:pos x="668" y="141"/>
                </a:cxn>
                <a:cxn ang="0">
                  <a:pos x="638" y="60"/>
                </a:cxn>
                <a:cxn ang="0">
                  <a:pos x="634" y="23"/>
                </a:cxn>
                <a:cxn ang="0">
                  <a:pos x="681" y="3"/>
                </a:cxn>
                <a:cxn ang="0">
                  <a:pos x="936" y="27"/>
                </a:cxn>
              </a:cxnLst>
              <a:rect l="0" t="0" r="r" b="b"/>
              <a:pathLst>
                <a:path w="1146" h="774">
                  <a:moveTo>
                    <a:pt x="936" y="27"/>
                  </a:moveTo>
                  <a:cubicBezTo>
                    <a:pt x="911" y="280"/>
                    <a:pt x="911" y="280"/>
                    <a:pt x="911" y="280"/>
                  </a:cubicBezTo>
                  <a:cubicBezTo>
                    <a:pt x="911" y="280"/>
                    <a:pt x="908" y="316"/>
                    <a:pt x="931" y="327"/>
                  </a:cubicBezTo>
                  <a:cubicBezTo>
                    <a:pt x="947" y="334"/>
                    <a:pt x="958" y="332"/>
                    <a:pt x="969" y="323"/>
                  </a:cubicBezTo>
                  <a:cubicBezTo>
                    <a:pt x="980" y="314"/>
                    <a:pt x="1012" y="293"/>
                    <a:pt x="1050" y="293"/>
                  </a:cubicBezTo>
                  <a:cubicBezTo>
                    <a:pt x="1088" y="293"/>
                    <a:pt x="1146" y="326"/>
                    <a:pt x="1146" y="387"/>
                  </a:cubicBezTo>
                  <a:cubicBezTo>
                    <a:pt x="1146" y="387"/>
                    <a:pt x="1146" y="387"/>
                    <a:pt x="1146" y="387"/>
                  </a:cubicBezTo>
                  <a:cubicBezTo>
                    <a:pt x="1146" y="448"/>
                    <a:pt x="1088" y="481"/>
                    <a:pt x="1050" y="481"/>
                  </a:cubicBezTo>
                  <a:cubicBezTo>
                    <a:pt x="1012" y="481"/>
                    <a:pt x="980" y="460"/>
                    <a:pt x="969" y="451"/>
                  </a:cubicBezTo>
                  <a:cubicBezTo>
                    <a:pt x="957" y="443"/>
                    <a:pt x="946" y="440"/>
                    <a:pt x="931" y="448"/>
                  </a:cubicBezTo>
                  <a:cubicBezTo>
                    <a:pt x="908" y="458"/>
                    <a:pt x="911" y="494"/>
                    <a:pt x="911" y="494"/>
                  </a:cubicBezTo>
                  <a:cubicBezTo>
                    <a:pt x="935" y="747"/>
                    <a:pt x="935" y="747"/>
                    <a:pt x="935" y="747"/>
                  </a:cubicBezTo>
                  <a:cubicBezTo>
                    <a:pt x="935" y="747"/>
                    <a:pt x="935" y="747"/>
                    <a:pt x="935" y="747"/>
                  </a:cubicBezTo>
                  <a:cubicBezTo>
                    <a:pt x="680" y="771"/>
                    <a:pt x="680" y="771"/>
                    <a:pt x="680" y="771"/>
                  </a:cubicBezTo>
                  <a:cubicBezTo>
                    <a:pt x="680" y="771"/>
                    <a:pt x="644" y="774"/>
                    <a:pt x="633" y="752"/>
                  </a:cubicBezTo>
                  <a:cubicBezTo>
                    <a:pt x="625" y="736"/>
                    <a:pt x="628" y="725"/>
                    <a:pt x="637" y="714"/>
                  </a:cubicBezTo>
                  <a:cubicBezTo>
                    <a:pt x="646" y="703"/>
                    <a:pt x="667" y="671"/>
                    <a:pt x="667" y="633"/>
                  </a:cubicBezTo>
                  <a:cubicBezTo>
                    <a:pt x="667" y="595"/>
                    <a:pt x="634" y="538"/>
                    <a:pt x="573" y="538"/>
                  </a:cubicBezTo>
                  <a:cubicBezTo>
                    <a:pt x="572" y="538"/>
                    <a:pt x="572" y="538"/>
                    <a:pt x="572" y="538"/>
                  </a:cubicBezTo>
                  <a:cubicBezTo>
                    <a:pt x="511" y="538"/>
                    <a:pt x="478" y="595"/>
                    <a:pt x="478" y="633"/>
                  </a:cubicBezTo>
                  <a:cubicBezTo>
                    <a:pt x="477" y="671"/>
                    <a:pt x="499" y="703"/>
                    <a:pt x="508" y="714"/>
                  </a:cubicBezTo>
                  <a:cubicBezTo>
                    <a:pt x="516" y="725"/>
                    <a:pt x="519" y="736"/>
                    <a:pt x="511" y="752"/>
                  </a:cubicBezTo>
                  <a:cubicBezTo>
                    <a:pt x="500" y="774"/>
                    <a:pt x="464" y="771"/>
                    <a:pt x="464" y="771"/>
                  </a:cubicBezTo>
                  <a:cubicBezTo>
                    <a:pt x="210" y="747"/>
                    <a:pt x="210" y="747"/>
                    <a:pt x="210" y="747"/>
                  </a:cubicBezTo>
                  <a:cubicBezTo>
                    <a:pt x="210" y="747"/>
                    <a:pt x="210" y="747"/>
                    <a:pt x="210" y="747"/>
                  </a:cubicBezTo>
                  <a:cubicBezTo>
                    <a:pt x="234" y="494"/>
                    <a:pt x="234" y="494"/>
                    <a:pt x="234" y="494"/>
                  </a:cubicBezTo>
                  <a:cubicBezTo>
                    <a:pt x="234" y="494"/>
                    <a:pt x="237" y="458"/>
                    <a:pt x="215" y="448"/>
                  </a:cubicBezTo>
                  <a:cubicBezTo>
                    <a:pt x="199" y="440"/>
                    <a:pt x="188" y="443"/>
                    <a:pt x="177" y="451"/>
                  </a:cubicBezTo>
                  <a:cubicBezTo>
                    <a:pt x="165" y="460"/>
                    <a:pt x="133" y="481"/>
                    <a:pt x="95" y="481"/>
                  </a:cubicBezTo>
                  <a:cubicBezTo>
                    <a:pt x="57" y="481"/>
                    <a:pt x="0" y="448"/>
                    <a:pt x="0" y="387"/>
                  </a:cubicBezTo>
                  <a:cubicBezTo>
                    <a:pt x="0" y="387"/>
                    <a:pt x="0" y="387"/>
                    <a:pt x="0" y="387"/>
                  </a:cubicBezTo>
                  <a:cubicBezTo>
                    <a:pt x="0" y="326"/>
                    <a:pt x="58" y="293"/>
                    <a:pt x="96" y="293"/>
                  </a:cubicBezTo>
                  <a:cubicBezTo>
                    <a:pt x="134" y="293"/>
                    <a:pt x="165" y="314"/>
                    <a:pt x="177" y="323"/>
                  </a:cubicBezTo>
                  <a:cubicBezTo>
                    <a:pt x="188" y="332"/>
                    <a:pt x="199" y="334"/>
                    <a:pt x="215" y="327"/>
                  </a:cubicBezTo>
                  <a:cubicBezTo>
                    <a:pt x="238" y="316"/>
                    <a:pt x="235" y="280"/>
                    <a:pt x="235" y="280"/>
                  </a:cubicBezTo>
                  <a:cubicBezTo>
                    <a:pt x="211" y="27"/>
                    <a:pt x="211" y="27"/>
                    <a:pt x="211" y="27"/>
                  </a:cubicBezTo>
                  <a:cubicBezTo>
                    <a:pt x="211" y="27"/>
                    <a:pt x="211" y="27"/>
                    <a:pt x="211" y="27"/>
                  </a:cubicBezTo>
                  <a:cubicBezTo>
                    <a:pt x="466" y="3"/>
                    <a:pt x="466" y="3"/>
                    <a:pt x="466" y="3"/>
                  </a:cubicBezTo>
                  <a:cubicBezTo>
                    <a:pt x="466" y="3"/>
                    <a:pt x="502" y="0"/>
                    <a:pt x="513" y="23"/>
                  </a:cubicBezTo>
                  <a:cubicBezTo>
                    <a:pt x="520" y="38"/>
                    <a:pt x="518" y="49"/>
                    <a:pt x="509" y="60"/>
                  </a:cubicBezTo>
                  <a:cubicBezTo>
                    <a:pt x="500" y="72"/>
                    <a:pt x="478" y="103"/>
                    <a:pt x="478" y="141"/>
                  </a:cubicBezTo>
                  <a:cubicBezTo>
                    <a:pt x="478" y="179"/>
                    <a:pt x="512" y="236"/>
                    <a:pt x="573" y="236"/>
                  </a:cubicBezTo>
                  <a:cubicBezTo>
                    <a:pt x="573" y="236"/>
                    <a:pt x="573" y="236"/>
                    <a:pt x="573" y="236"/>
                  </a:cubicBezTo>
                  <a:cubicBezTo>
                    <a:pt x="635" y="236"/>
                    <a:pt x="668" y="179"/>
                    <a:pt x="668" y="141"/>
                  </a:cubicBezTo>
                  <a:cubicBezTo>
                    <a:pt x="668" y="103"/>
                    <a:pt x="647" y="72"/>
                    <a:pt x="638" y="60"/>
                  </a:cubicBezTo>
                  <a:cubicBezTo>
                    <a:pt x="629" y="49"/>
                    <a:pt x="627" y="38"/>
                    <a:pt x="634" y="23"/>
                  </a:cubicBezTo>
                  <a:cubicBezTo>
                    <a:pt x="645" y="0"/>
                    <a:pt x="681" y="3"/>
                    <a:pt x="681" y="3"/>
                  </a:cubicBezTo>
                  <a:cubicBezTo>
                    <a:pt x="936" y="27"/>
                    <a:pt x="936" y="27"/>
                    <a:pt x="936" y="27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rgbClr val="C7C7C7"/>
                </a:gs>
                <a:gs pos="25000">
                  <a:schemeClr val="accent3">
                    <a:lumMod val="95000"/>
                  </a:schemeClr>
                </a:gs>
              </a:gsLst>
              <a:lin ang="2700000" scaled="1"/>
              <a:tileRect/>
            </a:gradFill>
            <a:ln w="6350">
              <a:solidFill>
                <a:srgbClr val="AFAFA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5" name="Freeform 23"/>
            <p:cNvSpPr>
              <a:spLocks/>
            </p:cNvSpPr>
            <p:nvPr/>
          </p:nvSpPr>
          <p:spPr bwMode="auto">
            <a:xfrm>
              <a:off x="3112056" y="2840199"/>
              <a:ext cx="1301293" cy="1906454"/>
            </a:xfrm>
            <a:custGeom>
              <a:avLst/>
              <a:gdLst/>
              <a:ahLst/>
              <a:cxnLst>
                <a:cxn ang="0">
                  <a:pos x="27" y="211"/>
                </a:cxn>
                <a:cxn ang="0">
                  <a:pos x="3" y="466"/>
                </a:cxn>
                <a:cxn ang="0">
                  <a:pos x="23" y="513"/>
                </a:cxn>
                <a:cxn ang="0">
                  <a:pos x="61" y="509"/>
                </a:cxn>
                <a:cxn ang="0">
                  <a:pos x="142" y="479"/>
                </a:cxn>
                <a:cxn ang="0">
                  <a:pos x="238" y="573"/>
                </a:cxn>
                <a:cxn ang="0">
                  <a:pos x="238" y="573"/>
                </a:cxn>
                <a:cxn ang="0">
                  <a:pos x="142" y="668"/>
                </a:cxn>
                <a:cxn ang="0">
                  <a:pos x="61" y="638"/>
                </a:cxn>
                <a:cxn ang="0">
                  <a:pos x="23" y="634"/>
                </a:cxn>
                <a:cxn ang="0">
                  <a:pos x="3" y="681"/>
                </a:cxn>
                <a:cxn ang="0">
                  <a:pos x="27" y="936"/>
                </a:cxn>
                <a:cxn ang="0">
                  <a:pos x="27" y="936"/>
                </a:cxn>
                <a:cxn ang="0">
                  <a:pos x="282" y="912"/>
                </a:cxn>
                <a:cxn ang="0">
                  <a:pos x="329" y="931"/>
                </a:cxn>
                <a:cxn ang="0">
                  <a:pos x="325" y="970"/>
                </a:cxn>
                <a:cxn ang="0">
                  <a:pos x="295" y="1051"/>
                </a:cxn>
                <a:cxn ang="0">
                  <a:pos x="390" y="1147"/>
                </a:cxn>
                <a:cxn ang="0">
                  <a:pos x="390" y="1147"/>
                </a:cxn>
                <a:cxn ang="0">
                  <a:pos x="485" y="1051"/>
                </a:cxn>
                <a:cxn ang="0">
                  <a:pos x="455" y="970"/>
                </a:cxn>
                <a:cxn ang="0">
                  <a:pos x="451" y="931"/>
                </a:cxn>
                <a:cxn ang="0">
                  <a:pos x="498" y="912"/>
                </a:cxn>
                <a:cxn ang="0">
                  <a:pos x="752" y="936"/>
                </a:cxn>
                <a:cxn ang="0">
                  <a:pos x="753" y="936"/>
                </a:cxn>
                <a:cxn ang="0">
                  <a:pos x="777" y="681"/>
                </a:cxn>
                <a:cxn ang="0">
                  <a:pos x="757" y="634"/>
                </a:cxn>
                <a:cxn ang="0">
                  <a:pos x="719" y="638"/>
                </a:cxn>
                <a:cxn ang="0">
                  <a:pos x="638" y="668"/>
                </a:cxn>
                <a:cxn ang="0">
                  <a:pos x="542" y="573"/>
                </a:cxn>
                <a:cxn ang="0">
                  <a:pos x="542" y="573"/>
                </a:cxn>
                <a:cxn ang="0">
                  <a:pos x="638" y="479"/>
                </a:cxn>
                <a:cxn ang="0">
                  <a:pos x="719" y="509"/>
                </a:cxn>
                <a:cxn ang="0">
                  <a:pos x="757" y="513"/>
                </a:cxn>
                <a:cxn ang="0">
                  <a:pos x="777" y="466"/>
                </a:cxn>
                <a:cxn ang="0">
                  <a:pos x="753" y="211"/>
                </a:cxn>
                <a:cxn ang="0">
                  <a:pos x="752" y="211"/>
                </a:cxn>
                <a:cxn ang="0">
                  <a:pos x="498" y="235"/>
                </a:cxn>
                <a:cxn ang="0">
                  <a:pos x="451" y="215"/>
                </a:cxn>
                <a:cxn ang="0">
                  <a:pos x="455" y="177"/>
                </a:cxn>
                <a:cxn ang="0">
                  <a:pos x="485" y="96"/>
                </a:cxn>
                <a:cxn ang="0">
                  <a:pos x="390" y="0"/>
                </a:cxn>
                <a:cxn ang="0">
                  <a:pos x="390" y="0"/>
                </a:cxn>
                <a:cxn ang="0">
                  <a:pos x="295" y="96"/>
                </a:cxn>
                <a:cxn ang="0">
                  <a:pos x="325" y="177"/>
                </a:cxn>
                <a:cxn ang="0">
                  <a:pos x="329" y="215"/>
                </a:cxn>
                <a:cxn ang="0">
                  <a:pos x="282" y="235"/>
                </a:cxn>
                <a:cxn ang="0">
                  <a:pos x="28" y="211"/>
                </a:cxn>
                <a:cxn ang="0">
                  <a:pos x="27" y="211"/>
                </a:cxn>
              </a:cxnLst>
              <a:rect l="0" t="0" r="r" b="b"/>
              <a:pathLst>
                <a:path w="780" h="1147">
                  <a:moveTo>
                    <a:pt x="27" y="211"/>
                  </a:moveTo>
                  <a:cubicBezTo>
                    <a:pt x="3" y="466"/>
                    <a:pt x="3" y="466"/>
                    <a:pt x="3" y="466"/>
                  </a:cubicBezTo>
                  <a:cubicBezTo>
                    <a:pt x="3" y="466"/>
                    <a:pt x="0" y="502"/>
                    <a:pt x="23" y="513"/>
                  </a:cubicBezTo>
                  <a:cubicBezTo>
                    <a:pt x="39" y="520"/>
                    <a:pt x="50" y="518"/>
                    <a:pt x="61" y="509"/>
                  </a:cubicBezTo>
                  <a:cubicBezTo>
                    <a:pt x="72" y="500"/>
                    <a:pt x="104" y="479"/>
                    <a:pt x="142" y="479"/>
                  </a:cubicBezTo>
                  <a:cubicBezTo>
                    <a:pt x="180" y="479"/>
                    <a:pt x="238" y="512"/>
                    <a:pt x="238" y="573"/>
                  </a:cubicBezTo>
                  <a:cubicBezTo>
                    <a:pt x="238" y="573"/>
                    <a:pt x="238" y="573"/>
                    <a:pt x="238" y="573"/>
                  </a:cubicBezTo>
                  <a:cubicBezTo>
                    <a:pt x="238" y="635"/>
                    <a:pt x="180" y="668"/>
                    <a:pt x="142" y="668"/>
                  </a:cubicBezTo>
                  <a:cubicBezTo>
                    <a:pt x="104" y="668"/>
                    <a:pt x="72" y="647"/>
                    <a:pt x="61" y="638"/>
                  </a:cubicBezTo>
                  <a:cubicBezTo>
                    <a:pt x="50" y="629"/>
                    <a:pt x="39" y="627"/>
                    <a:pt x="23" y="634"/>
                  </a:cubicBezTo>
                  <a:cubicBezTo>
                    <a:pt x="0" y="645"/>
                    <a:pt x="3" y="681"/>
                    <a:pt x="3" y="681"/>
                  </a:cubicBezTo>
                  <a:cubicBezTo>
                    <a:pt x="27" y="936"/>
                    <a:pt x="27" y="936"/>
                    <a:pt x="27" y="936"/>
                  </a:cubicBezTo>
                  <a:cubicBezTo>
                    <a:pt x="27" y="936"/>
                    <a:pt x="27" y="936"/>
                    <a:pt x="27" y="936"/>
                  </a:cubicBezTo>
                  <a:cubicBezTo>
                    <a:pt x="282" y="912"/>
                    <a:pt x="282" y="912"/>
                    <a:pt x="282" y="912"/>
                  </a:cubicBezTo>
                  <a:cubicBezTo>
                    <a:pt x="282" y="912"/>
                    <a:pt x="318" y="909"/>
                    <a:pt x="329" y="931"/>
                  </a:cubicBezTo>
                  <a:cubicBezTo>
                    <a:pt x="337" y="947"/>
                    <a:pt x="334" y="958"/>
                    <a:pt x="325" y="970"/>
                  </a:cubicBezTo>
                  <a:cubicBezTo>
                    <a:pt x="316" y="981"/>
                    <a:pt x="295" y="1013"/>
                    <a:pt x="295" y="1051"/>
                  </a:cubicBezTo>
                  <a:cubicBezTo>
                    <a:pt x="295" y="1089"/>
                    <a:pt x="328" y="1147"/>
                    <a:pt x="390" y="1147"/>
                  </a:cubicBezTo>
                  <a:cubicBezTo>
                    <a:pt x="390" y="1147"/>
                    <a:pt x="390" y="1147"/>
                    <a:pt x="390" y="1147"/>
                  </a:cubicBezTo>
                  <a:cubicBezTo>
                    <a:pt x="451" y="1147"/>
                    <a:pt x="485" y="1089"/>
                    <a:pt x="485" y="1051"/>
                  </a:cubicBezTo>
                  <a:cubicBezTo>
                    <a:pt x="485" y="1013"/>
                    <a:pt x="463" y="981"/>
                    <a:pt x="455" y="970"/>
                  </a:cubicBezTo>
                  <a:cubicBezTo>
                    <a:pt x="446" y="958"/>
                    <a:pt x="443" y="947"/>
                    <a:pt x="451" y="931"/>
                  </a:cubicBezTo>
                  <a:cubicBezTo>
                    <a:pt x="462" y="909"/>
                    <a:pt x="498" y="912"/>
                    <a:pt x="498" y="912"/>
                  </a:cubicBezTo>
                  <a:cubicBezTo>
                    <a:pt x="752" y="936"/>
                    <a:pt x="752" y="936"/>
                    <a:pt x="752" y="936"/>
                  </a:cubicBezTo>
                  <a:cubicBezTo>
                    <a:pt x="753" y="936"/>
                    <a:pt x="753" y="936"/>
                    <a:pt x="753" y="936"/>
                  </a:cubicBezTo>
                  <a:cubicBezTo>
                    <a:pt x="777" y="681"/>
                    <a:pt x="777" y="681"/>
                    <a:pt x="777" y="681"/>
                  </a:cubicBezTo>
                  <a:cubicBezTo>
                    <a:pt x="777" y="681"/>
                    <a:pt x="780" y="645"/>
                    <a:pt x="757" y="634"/>
                  </a:cubicBezTo>
                  <a:cubicBezTo>
                    <a:pt x="741" y="627"/>
                    <a:pt x="730" y="629"/>
                    <a:pt x="719" y="638"/>
                  </a:cubicBezTo>
                  <a:cubicBezTo>
                    <a:pt x="707" y="647"/>
                    <a:pt x="676" y="668"/>
                    <a:pt x="638" y="668"/>
                  </a:cubicBezTo>
                  <a:cubicBezTo>
                    <a:pt x="600" y="668"/>
                    <a:pt x="542" y="635"/>
                    <a:pt x="542" y="573"/>
                  </a:cubicBezTo>
                  <a:cubicBezTo>
                    <a:pt x="542" y="573"/>
                    <a:pt x="542" y="573"/>
                    <a:pt x="542" y="573"/>
                  </a:cubicBezTo>
                  <a:cubicBezTo>
                    <a:pt x="542" y="512"/>
                    <a:pt x="600" y="479"/>
                    <a:pt x="638" y="479"/>
                  </a:cubicBezTo>
                  <a:cubicBezTo>
                    <a:pt x="676" y="479"/>
                    <a:pt x="707" y="500"/>
                    <a:pt x="719" y="509"/>
                  </a:cubicBezTo>
                  <a:cubicBezTo>
                    <a:pt x="730" y="518"/>
                    <a:pt x="741" y="520"/>
                    <a:pt x="757" y="513"/>
                  </a:cubicBezTo>
                  <a:cubicBezTo>
                    <a:pt x="780" y="502"/>
                    <a:pt x="777" y="466"/>
                    <a:pt x="777" y="466"/>
                  </a:cubicBezTo>
                  <a:cubicBezTo>
                    <a:pt x="753" y="211"/>
                    <a:pt x="753" y="211"/>
                    <a:pt x="753" y="211"/>
                  </a:cubicBezTo>
                  <a:cubicBezTo>
                    <a:pt x="752" y="211"/>
                    <a:pt x="752" y="211"/>
                    <a:pt x="752" y="211"/>
                  </a:cubicBezTo>
                  <a:cubicBezTo>
                    <a:pt x="498" y="235"/>
                    <a:pt x="498" y="235"/>
                    <a:pt x="498" y="235"/>
                  </a:cubicBezTo>
                  <a:cubicBezTo>
                    <a:pt x="498" y="235"/>
                    <a:pt x="462" y="238"/>
                    <a:pt x="451" y="215"/>
                  </a:cubicBezTo>
                  <a:cubicBezTo>
                    <a:pt x="443" y="200"/>
                    <a:pt x="446" y="189"/>
                    <a:pt x="455" y="177"/>
                  </a:cubicBezTo>
                  <a:cubicBezTo>
                    <a:pt x="463" y="166"/>
                    <a:pt x="485" y="134"/>
                    <a:pt x="485" y="96"/>
                  </a:cubicBezTo>
                  <a:cubicBezTo>
                    <a:pt x="485" y="58"/>
                    <a:pt x="451" y="0"/>
                    <a:pt x="390" y="0"/>
                  </a:cubicBezTo>
                  <a:cubicBezTo>
                    <a:pt x="390" y="0"/>
                    <a:pt x="390" y="0"/>
                    <a:pt x="390" y="0"/>
                  </a:cubicBezTo>
                  <a:cubicBezTo>
                    <a:pt x="328" y="0"/>
                    <a:pt x="295" y="58"/>
                    <a:pt x="295" y="96"/>
                  </a:cubicBezTo>
                  <a:cubicBezTo>
                    <a:pt x="295" y="134"/>
                    <a:pt x="316" y="166"/>
                    <a:pt x="325" y="177"/>
                  </a:cubicBezTo>
                  <a:cubicBezTo>
                    <a:pt x="334" y="189"/>
                    <a:pt x="337" y="200"/>
                    <a:pt x="329" y="215"/>
                  </a:cubicBezTo>
                  <a:cubicBezTo>
                    <a:pt x="318" y="238"/>
                    <a:pt x="282" y="235"/>
                    <a:pt x="282" y="235"/>
                  </a:cubicBezTo>
                  <a:cubicBezTo>
                    <a:pt x="28" y="211"/>
                    <a:pt x="28" y="211"/>
                    <a:pt x="28" y="211"/>
                  </a:cubicBezTo>
                  <a:lnTo>
                    <a:pt x="27" y="211"/>
                  </a:lnTo>
                  <a:close/>
                </a:path>
              </a:pathLst>
            </a:custGeom>
            <a:gradFill flip="none" rotWithShape="1">
              <a:gsLst>
                <a:gs pos="100000">
                  <a:srgbClr val="C7C7C7"/>
                </a:gs>
                <a:gs pos="25000">
                  <a:schemeClr val="accent3">
                    <a:lumMod val="95000"/>
                  </a:schemeClr>
                </a:gs>
              </a:gsLst>
              <a:lin ang="2700000" scaled="1"/>
              <a:tileRect/>
            </a:gradFill>
            <a:ln w="6350">
              <a:solidFill>
                <a:srgbClr val="AFAFA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" name="Freeform 13"/>
            <p:cNvSpPr>
              <a:spLocks/>
            </p:cNvSpPr>
            <p:nvPr/>
          </p:nvSpPr>
          <p:spPr bwMode="auto">
            <a:xfrm>
              <a:off x="2804866" y="4345529"/>
              <a:ext cx="1919534" cy="1293601"/>
            </a:xfrm>
            <a:custGeom>
              <a:avLst/>
              <a:gdLst/>
              <a:ahLst/>
              <a:cxnLst>
                <a:cxn ang="0">
                  <a:pos x="936" y="27"/>
                </a:cxn>
                <a:cxn ang="0">
                  <a:pos x="911" y="280"/>
                </a:cxn>
                <a:cxn ang="0">
                  <a:pos x="931" y="327"/>
                </a:cxn>
                <a:cxn ang="0">
                  <a:pos x="969" y="323"/>
                </a:cxn>
                <a:cxn ang="0">
                  <a:pos x="1050" y="293"/>
                </a:cxn>
                <a:cxn ang="0">
                  <a:pos x="1146" y="387"/>
                </a:cxn>
                <a:cxn ang="0">
                  <a:pos x="1146" y="387"/>
                </a:cxn>
                <a:cxn ang="0">
                  <a:pos x="1050" y="481"/>
                </a:cxn>
                <a:cxn ang="0">
                  <a:pos x="969" y="451"/>
                </a:cxn>
                <a:cxn ang="0">
                  <a:pos x="931" y="448"/>
                </a:cxn>
                <a:cxn ang="0">
                  <a:pos x="911" y="494"/>
                </a:cxn>
                <a:cxn ang="0">
                  <a:pos x="935" y="747"/>
                </a:cxn>
                <a:cxn ang="0">
                  <a:pos x="935" y="747"/>
                </a:cxn>
                <a:cxn ang="0">
                  <a:pos x="680" y="771"/>
                </a:cxn>
                <a:cxn ang="0">
                  <a:pos x="633" y="752"/>
                </a:cxn>
                <a:cxn ang="0">
                  <a:pos x="637" y="714"/>
                </a:cxn>
                <a:cxn ang="0">
                  <a:pos x="667" y="633"/>
                </a:cxn>
                <a:cxn ang="0">
                  <a:pos x="573" y="538"/>
                </a:cxn>
                <a:cxn ang="0">
                  <a:pos x="572" y="538"/>
                </a:cxn>
                <a:cxn ang="0">
                  <a:pos x="478" y="633"/>
                </a:cxn>
                <a:cxn ang="0">
                  <a:pos x="508" y="714"/>
                </a:cxn>
                <a:cxn ang="0">
                  <a:pos x="511" y="752"/>
                </a:cxn>
                <a:cxn ang="0">
                  <a:pos x="464" y="771"/>
                </a:cxn>
                <a:cxn ang="0">
                  <a:pos x="210" y="747"/>
                </a:cxn>
                <a:cxn ang="0">
                  <a:pos x="210" y="747"/>
                </a:cxn>
                <a:cxn ang="0">
                  <a:pos x="234" y="494"/>
                </a:cxn>
                <a:cxn ang="0">
                  <a:pos x="215" y="448"/>
                </a:cxn>
                <a:cxn ang="0">
                  <a:pos x="177" y="451"/>
                </a:cxn>
                <a:cxn ang="0">
                  <a:pos x="95" y="481"/>
                </a:cxn>
                <a:cxn ang="0">
                  <a:pos x="0" y="387"/>
                </a:cxn>
                <a:cxn ang="0">
                  <a:pos x="0" y="387"/>
                </a:cxn>
                <a:cxn ang="0">
                  <a:pos x="96" y="293"/>
                </a:cxn>
                <a:cxn ang="0">
                  <a:pos x="177" y="323"/>
                </a:cxn>
                <a:cxn ang="0">
                  <a:pos x="215" y="327"/>
                </a:cxn>
                <a:cxn ang="0">
                  <a:pos x="235" y="280"/>
                </a:cxn>
                <a:cxn ang="0">
                  <a:pos x="211" y="27"/>
                </a:cxn>
                <a:cxn ang="0">
                  <a:pos x="211" y="27"/>
                </a:cxn>
                <a:cxn ang="0">
                  <a:pos x="466" y="3"/>
                </a:cxn>
                <a:cxn ang="0">
                  <a:pos x="513" y="23"/>
                </a:cxn>
                <a:cxn ang="0">
                  <a:pos x="509" y="60"/>
                </a:cxn>
                <a:cxn ang="0">
                  <a:pos x="478" y="141"/>
                </a:cxn>
                <a:cxn ang="0">
                  <a:pos x="573" y="236"/>
                </a:cxn>
                <a:cxn ang="0">
                  <a:pos x="573" y="236"/>
                </a:cxn>
                <a:cxn ang="0">
                  <a:pos x="668" y="141"/>
                </a:cxn>
                <a:cxn ang="0">
                  <a:pos x="638" y="60"/>
                </a:cxn>
                <a:cxn ang="0">
                  <a:pos x="634" y="23"/>
                </a:cxn>
                <a:cxn ang="0">
                  <a:pos x="681" y="3"/>
                </a:cxn>
                <a:cxn ang="0">
                  <a:pos x="936" y="27"/>
                </a:cxn>
              </a:cxnLst>
              <a:rect l="0" t="0" r="r" b="b"/>
              <a:pathLst>
                <a:path w="1146" h="774">
                  <a:moveTo>
                    <a:pt x="936" y="27"/>
                  </a:moveTo>
                  <a:cubicBezTo>
                    <a:pt x="911" y="280"/>
                    <a:pt x="911" y="280"/>
                    <a:pt x="911" y="280"/>
                  </a:cubicBezTo>
                  <a:cubicBezTo>
                    <a:pt x="911" y="280"/>
                    <a:pt x="908" y="316"/>
                    <a:pt x="931" y="327"/>
                  </a:cubicBezTo>
                  <a:cubicBezTo>
                    <a:pt x="947" y="334"/>
                    <a:pt x="958" y="332"/>
                    <a:pt x="969" y="323"/>
                  </a:cubicBezTo>
                  <a:cubicBezTo>
                    <a:pt x="980" y="314"/>
                    <a:pt x="1012" y="293"/>
                    <a:pt x="1050" y="293"/>
                  </a:cubicBezTo>
                  <a:cubicBezTo>
                    <a:pt x="1088" y="293"/>
                    <a:pt x="1146" y="326"/>
                    <a:pt x="1146" y="387"/>
                  </a:cubicBezTo>
                  <a:cubicBezTo>
                    <a:pt x="1146" y="387"/>
                    <a:pt x="1146" y="387"/>
                    <a:pt x="1146" y="387"/>
                  </a:cubicBezTo>
                  <a:cubicBezTo>
                    <a:pt x="1146" y="448"/>
                    <a:pt x="1088" y="481"/>
                    <a:pt x="1050" y="481"/>
                  </a:cubicBezTo>
                  <a:cubicBezTo>
                    <a:pt x="1012" y="481"/>
                    <a:pt x="980" y="460"/>
                    <a:pt x="969" y="451"/>
                  </a:cubicBezTo>
                  <a:cubicBezTo>
                    <a:pt x="957" y="443"/>
                    <a:pt x="946" y="440"/>
                    <a:pt x="931" y="448"/>
                  </a:cubicBezTo>
                  <a:cubicBezTo>
                    <a:pt x="908" y="458"/>
                    <a:pt x="911" y="494"/>
                    <a:pt x="911" y="494"/>
                  </a:cubicBezTo>
                  <a:cubicBezTo>
                    <a:pt x="935" y="747"/>
                    <a:pt x="935" y="747"/>
                    <a:pt x="935" y="747"/>
                  </a:cubicBezTo>
                  <a:cubicBezTo>
                    <a:pt x="935" y="747"/>
                    <a:pt x="935" y="747"/>
                    <a:pt x="935" y="747"/>
                  </a:cubicBezTo>
                  <a:cubicBezTo>
                    <a:pt x="680" y="771"/>
                    <a:pt x="680" y="771"/>
                    <a:pt x="680" y="771"/>
                  </a:cubicBezTo>
                  <a:cubicBezTo>
                    <a:pt x="680" y="771"/>
                    <a:pt x="644" y="774"/>
                    <a:pt x="633" y="752"/>
                  </a:cubicBezTo>
                  <a:cubicBezTo>
                    <a:pt x="625" y="736"/>
                    <a:pt x="628" y="725"/>
                    <a:pt x="637" y="714"/>
                  </a:cubicBezTo>
                  <a:cubicBezTo>
                    <a:pt x="646" y="703"/>
                    <a:pt x="667" y="671"/>
                    <a:pt x="667" y="633"/>
                  </a:cubicBezTo>
                  <a:cubicBezTo>
                    <a:pt x="667" y="595"/>
                    <a:pt x="634" y="538"/>
                    <a:pt x="573" y="538"/>
                  </a:cubicBezTo>
                  <a:cubicBezTo>
                    <a:pt x="572" y="538"/>
                    <a:pt x="572" y="538"/>
                    <a:pt x="572" y="538"/>
                  </a:cubicBezTo>
                  <a:cubicBezTo>
                    <a:pt x="511" y="538"/>
                    <a:pt x="478" y="595"/>
                    <a:pt x="478" y="633"/>
                  </a:cubicBezTo>
                  <a:cubicBezTo>
                    <a:pt x="477" y="671"/>
                    <a:pt x="499" y="703"/>
                    <a:pt x="508" y="714"/>
                  </a:cubicBezTo>
                  <a:cubicBezTo>
                    <a:pt x="516" y="725"/>
                    <a:pt x="519" y="736"/>
                    <a:pt x="511" y="752"/>
                  </a:cubicBezTo>
                  <a:cubicBezTo>
                    <a:pt x="500" y="774"/>
                    <a:pt x="464" y="771"/>
                    <a:pt x="464" y="771"/>
                  </a:cubicBezTo>
                  <a:cubicBezTo>
                    <a:pt x="210" y="747"/>
                    <a:pt x="210" y="747"/>
                    <a:pt x="210" y="747"/>
                  </a:cubicBezTo>
                  <a:cubicBezTo>
                    <a:pt x="210" y="747"/>
                    <a:pt x="210" y="747"/>
                    <a:pt x="210" y="747"/>
                  </a:cubicBezTo>
                  <a:cubicBezTo>
                    <a:pt x="234" y="494"/>
                    <a:pt x="234" y="494"/>
                    <a:pt x="234" y="494"/>
                  </a:cubicBezTo>
                  <a:cubicBezTo>
                    <a:pt x="234" y="494"/>
                    <a:pt x="237" y="458"/>
                    <a:pt x="215" y="448"/>
                  </a:cubicBezTo>
                  <a:cubicBezTo>
                    <a:pt x="199" y="440"/>
                    <a:pt x="188" y="443"/>
                    <a:pt x="177" y="451"/>
                  </a:cubicBezTo>
                  <a:cubicBezTo>
                    <a:pt x="165" y="460"/>
                    <a:pt x="133" y="481"/>
                    <a:pt x="95" y="481"/>
                  </a:cubicBezTo>
                  <a:cubicBezTo>
                    <a:pt x="57" y="481"/>
                    <a:pt x="0" y="448"/>
                    <a:pt x="0" y="387"/>
                  </a:cubicBezTo>
                  <a:cubicBezTo>
                    <a:pt x="0" y="387"/>
                    <a:pt x="0" y="387"/>
                    <a:pt x="0" y="387"/>
                  </a:cubicBezTo>
                  <a:cubicBezTo>
                    <a:pt x="0" y="326"/>
                    <a:pt x="58" y="293"/>
                    <a:pt x="96" y="293"/>
                  </a:cubicBezTo>
                  <a:cubicBezTo>
                    <a:pt x="134" y="293"/>
                    <a:pt x="165" y="314"/>
                    <a:pt x="177" y="323"/>
                  </a:cubicBezTo>
                  <a:cubicBezTo>
                    <a:pt x="188" y="332"/>
                    <a:pt x="199" y="334"/>
                    <a:pt x="215" y="327"/>
                  </a:cubicBezTo>
                  <a:cubicBezTo>
                    <a:pt x="238" y="316"/>
                    <a:pt x="235" y="280"/>
                    <a:pt x="235" y="280"/>
                  </a:cubicBezTo>
                  <a:cubicBezTo>
                    <a:pt x="211" y="27"/>
                    <a:pt x="211" y="27"/>
                    <a:pt x="211" y="27"/>
                  </a:cubicBezTo>
                  <a:cubicBezTo>
                    <a:pt x="211" y="27"/>
                    <a:pt x="211" y="27"/>
                    <a:pt x="211" y="27"/>
                  </a:cubicBezTo>
                  <a:cubicBezTo>
                    <a:pt x="466" y="3"/>
                    <a:pt x="466" y="3"/>
                    <a:pt x="466" y="3"/>
                  </a:cubicBezTo>
                  <a:cubicBezTo>
                    <a:pt x="466" y="3"/>
                    <a:pt x="502" y="0"/>
                    <a:pt x="513" y="23"/>
                  </a:cubicBezTo>
                  <a:cubicBezTo>
                    <a:pt x="520" y="38"/>
                    <a:pt x="518" y="49"/>
                    <a:pt x="509" y="60"/>
                  </a:cubicBezTo>
                  <a:cubicBezTo>
                    <a:pt x="500" y="72"/>
                    <a:pt x="478" y="103"/>
                    <a:pt x="478" y="141"/>
                  </a:cubicBezTo>
                  <a:cubicBezTo>
                    <a:pt x="478" y="179"/>
                    <a:pt x="512" y="236"/>
                    <a:pt x="573" y="236"/>
                  </a:cubicBezTo>
                  <a:cubicBezTo>
                    <a:pt x="573" y="236"/>
                    <a:pt x="573" y="236"/>
                    <a:pt x="573" y="236"/>
                  </a:cubicBezTo>
                  <a:cubicBezTo>
                    <a:pt x="635" y="236"/>
                    <a:pt x="668" y="179"/>
                    <a:pt x="668" y="141"/>
                  </a:cubicBezTo>
                  <a:cubicBezTo>
                    <a:pt x="668" y="103"/>
                    <a:pt x="647" y="72"/>
                    <a:pt x="638" y="60"/>
                  </a:cubicBezTo>
                  <a:cubicBezTo>
                    <a:pt x="629" y="49"/>
                    <a:pt x="627" y="38"/>
                    <a:pt x="634" y="23"/>
                  </a:cubicBezTo>
                  <a:cubicBezTo>
                    <a:pt x="645" y="0"/>
                    <a:pt x="681" y="3"/>
                    <a:pt x="681" y="3"/>
                  </a:cubicBezTo>
                  <a:cubicBezTo>
                    <a:pt x="936" y="27"/>
                    <a:pt x="936" y="27"/>
                    <a:pt x="936" y="27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rgbClr val="C7C7C7"/>
                </a:gs>
                <a:gs pos="25000">
                  <a:schemeClr val="accent3">
                    <a:lumMod val="95000"/>
                  </a:schemeClr>
                </a:gs>
              </a:gsLst>
              <a:lin ang="2700000" scaled="1"/>
              <a:tileRect/>
            </a:gradFill>
            <a:ln w="6350">
              <a:solidFill>
                <a:srgbClr val="AFAFA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5943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1">
  <a:themeElements>
    <a:clrScheme name="Default Design 7">
      <a:dk1>
        <a:srgbClr val="00CCFF"/>
      </a:dk1>
      <a:lt1>
        <a:srgbClr val="FFFFFF"/>
      </a:lt1>
      <a:dk2>
        <a:srgbClr val="0066FF"/>
      </a:dk2>
      <a:lt2>
        <a:srgbClr val="0099FF"/>
      </a:lt2>
      <a:accent1>
        <a:srgbClr val="B0B0B0"/>
      </a:accent1>
      <a:accent2>
        <a:srgbClr val="808080"/>
      </a:accent2>
      <a:accent3>
        <a:srgbClr val="FFFFFF"/>
      </a:accent3>
      <a:accent4>
        <a:srgbClr val="00AEDA"/>
      </a:accent4>
      <a:accent5>
        <a:srgbClr val="D4D4D4"/>
      </a:accent5>
      <a:accent6>
        <a:srgbClr val="737373"/>
      </a:accent6>
      <a:hlink>
        <a:srgbClr val="515151"/>
      </a:hlink>
      <a:folHlink>
        <a:srgbClr val="DDDDDD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2E3E4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2E3E4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DC00"/>
        </a:accent1>
        <a:accent2>
          <a:srgbClr val="FF8100"/>
        </a:accent2>
        <a:accent3>
          <a:srgbClr val="FFFFFF"/>
        </a:accent3>
        <a:accent4>
          <a:srgbClr val="000000"/>
        </a:accent4>
        <a:accent5>
          <a:srgbClr val="FFEBAA"/>
        </a:accent5>
        <a:accent6>
          <a:srgbClr val="E77400"/>
        </a:accent6>
        <a:hlink>
          <a:srgbClr val="6F32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C4C4C4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EDEDE"/>
        </a:accent5>
        <a:accent6>
          <a:srgbClr val="737373"/>
        </a:accent6>
        <a:hlink>
          <a:srgbClr val="383838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CCFF"/>
        </a:dk1>
        <a:lt1>
          <a:srgbClr val="FFFFFF"/>
        </a:lt1>
        <a:dk2>
          <a:srgbClr val="0066FF"/>
        </a:dk2>
        <a:lt2>
          <a:srgbClr val="0099FF"/>
        </a:lt2>
        <a:accent1>
          <a:srgbClr val="C4C4C4"/>
        </a:accent1>
        <a:accent2>
          <a:srgbClr val="808080"/>
        </a:accent2>
        <a:accent3>
          <a:srgbClr val="FFFFFF"/>
        </a:accent3>
        <a:accent4>
          <a:srgbClr val="00AEDA"/>
        </a:accent4>
        <a:accent5>
          <a:srgbClr val="DEDEDE"/>
        </a:accent5>
        <a:accent6>
          <a:srgbClr val="737373"/>
        </a:accent6>
        <a:hlink>
          <a:srgbClr val="383838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CCFF"/>
        </a:dk1>
        <a:lt1>
          <a:srgbClr val="FFFFFF"/>
        </a:lt1>
        <a:dk2>
          <a:srgbClr val="0066FF"/>
        </a:dk2>
        <a:lt2>
          <a:srgbClr val="0099FF"/>
        </a:lt2>
        <a:accent1>
          <a:srgbClr val="C4C4C4"/>
        </a:accent1>
        <a:accent2>
          <a:srgbClr val="808080"/>
        </a:accent2>
        <a:accent3>
          <a:srgbClr val="FFFFFF"/>
        </a:accent3>
        <a:accent4>
          <a:srgbClr val="00AEDA"/>
        </a:accent4>
        <a:accent5>
          <a:srgbClr val="DEDEDE"/>
        </a:accent5>
        <a:accent6>
          <a:srgbClr val="737373"/>
        </a:accent6>
        <a:hlink>
          <a:srgbClr val="383838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CCFF"/>
        </a:dk1>
        <a:lt1>
          <a:srgbClr val="FFFFFF"/>
        </a:lt1>
        <a:dk2>
          <a:srgbClr val="0066FF"/>
        </a:dk2>
        <a:lt2>
          <a:srgbClr val="0099FF"/>
        </a:lt2>
        <a:accent1>
          <a:srgbClr val="B0B0B0"/>
        </a:accent1>
        <a:accent2>
          <a:srgbClr val="808080"/>
        </a:accent2>
        <a:accent3>
          <a:srgbClr val="FFFFFF"/>
        </a:accent3>
        <a:accent4>
          <a:srgbClr val="00AEDA"/>
        </a:accent4>
        <a:accent5>
          <a:srgbClr val="D4D4D4"/>
        </a:accent5>
        <a:accent6>
          <a:srgbClr val="737373"/>
        </a:accent6>
        <a:hlink>
          <a:srgbClr val="383838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CCFF"/>
        </a:dk1>
        <a:lt1>
          <a:srgbClr val="FFFFFF"/>
        </a:lt1>
        <a:dk2>
          <a:srgbClr val="0066FF"/>
        </a:dk2>
        <a:lt2>
          <a:srgbClr val="0099FF"/>
        </a:lt2>
        <a:accent1>
          <a:srgbClr val="B0B0B0"/>
        </a:accent1>
        <a:accent2>
          <a:srgbClr val="808080"/>
        </a:accent2>
        <a:accent3>
          <a:srgbClr val="FFFFFF"/>
        </a:accent3>
        <a:accent4>
          <a:srgbClr val="00AEDA"/>
        </a:accent4>
        <a:accent5>
          <a:srgbClr val="D4D4D4"/>
        </a:accent5>
        <a:accent6>
          <a:srgbClr val="737373"/>
        </a:accent6>
        <a:hlink>
          <a:srgbClr val="51515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809</TotalTime>
  <Words>136</Words>
  <Application>Microsoft Office PowerPoint</Application>
  <PresentationFormat>全屏显示(4:3)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01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DG-阵列</dc:subject>
  <dc:creator>PPTfans.cn</dc:creator>
  <cp:keywords>TZ-手动增减;XG-细微;KJ-平面;DH-静态;XJ-二级</cp:keywords>
  <dc:description>PPTfans.cn</dc:description>
  <cp:revision>133</cp:revision>
  <dcterms:created xsi:type="dcterms:W3CDTF">2010-05-12T07:26:25Z</dcterms:created>
  <dcterms:modified xsi:type="dcterms:W3CDTF">2012-07-18T18:38:57Z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