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22C59-F5BA-4214-8701-AFB65E5AC5F3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9002B-7F11-449E-8FDA-5690509B5B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8329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11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26"/>
          <p:cNvSpPr/>
          <p:nvPr/>
        </p:nvSpPr>
        <p:spPr>
          <a:xfrm flipV="1">
            <a:off x="0" y="5286388"/>
            <a:ext cx="9144000" cy="1571612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COLORED TEXT BOXES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642910" y="1090596"/>
            <a:ext cx="1357322" cy="5143536"/>
            <a:chOff x="555771" y="1071544"/>
            <a:chExt cx="1522554" cy="5769681"/>
          </a:xfrm>
        </p:grpSpPr>
        <p:sp>
          <p:nvSpPr>
            <p:cNvPr id="57" name="Rounded Rectangle 56"/>
            <p:cNvSpPr/>
            <p:nvPr/>
          </p:nvSpPr>
          <p:spPr>
            <a:xfrm>
              <a:off x="608158" y="1117584"/>
              <a:ext cx="1470167" cy="5723641"/>
            </a:xfrm>
            <a:prstGeom prst="roundRect">
              <a:avLst>
                <a:gd name="adj" fmla="val 13077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50"/>
            <p:cNvGrpSpPr/>
            <p:nvPr/>
          </p:nvGrpSpPr>
          <p:grpSpPr>
            <a:xfrm>
              <a:off x="555771" y="1071544"/>
              <a:ext cx="1084290" cy="1092229"/>
              <a:chOff x="1713406" y="1280068"/>
              <a:chExt cx="2687144" cy="2706830"/>
            </a:xfrm>
          </p:grpSpPr>
          <p:sp>
            <p:nvSpPr>
              <p:cNvPr id="78" name="Freeform 6"/>
              <p:cNvSpPr>
                <a:spLocks/>
              </p:cNvSpPr>
              <p:nvPr/>
            </p:nvSpPr>
            <p:spPr bwMode="auto">
              <a:xfrm>
                <a:off x="3983324" y="1286682"/>
                <a:ext cx="417226" cy="109792"/>
              </a:xfrm>
              <a:custGeom>
                <a:avLst/>
                <a:gdLst/>
                <a:ahLst/>
                <a:cxnLst>
                  <a:cxn ang="0">
                    <a:pos x="2270" y="597"/>
                  </a:cxn>
                  <a:cxn ang="0">
                    <a:pos x="0" y="597"/>
                  </a:cxn>
                  <a:cxn ang="0">
                    <a:pos x="1248" y="24"/>
                  </a:cxn>
                  <a:cxn ang="0">
                    <a:pos x="2270" y="597"/>
                  </a:cxn>
                </a:cxnLst>
                <a:rect l="0" t="0" r="r" b="b"/>
                <a:pathLst>
                  <a:path w="2270" h="597">
                    <a:moveTo>
                      <a:pt x="2270" y="597"/>
                    </a:moveTo>
                    <a:cubicBezTo>
                      <a:pt x="0" y="597"/>
                      <a:pt x="0" y="597"/>
                      <a:pt x="0" y="597"/>
                    </a:cubicBezTo>
                    <a:cubicBezTo>
                      <a:pt x="0" y="597"/>
                      <a:pt x="416" y="0"/>
                      <a:pt x="1248" y="24"/>
                    </a:cubicBezTo>
                    <a:cubicBezTo>
                      <a:pt x="1248" y="24"/>
                      <a:pt x="1997" y="36"/>
                      <a:pt x="2270" y="597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"/>
              <p:cNvSpPr>
                <a:spLocks/>
              </p:cNvSpPr>
              <p:nvPr/>
            </p:nvSpPr>
            <p:spPr bwMode="auto">
              <a:xfrm>
                <a:off x="1713406" y="3560958"/>
                <a:ext cx="109247" cy="425940"/>
              </a:xfrm>
              <a:custGeom>
                <a:avLst/>
                <a:gdLst/>
                <a:ahLst/>
                <a:cxnLst>
                  <a:cxn ang="0">
                    <a:pos x="594" y="0"/>
                  </a:cxn>
                  <a:cxn ang="0">
                    <a:pos x="594" y="2317"/>
                  </a:cxn>
                  <a:cxn ang="0">
                    <a:pos x="23" y="1003"/>
                  </a:cxn>
                  <a:cxn ang="0">
                    <a:pos x="594" y="0"/>
                  </a:cxn>
                </a:cxnLst>
                <a:rect l="0" t="0" r="r" b="b"/>
                <a:pathLst>
                  <a:path w="594" h="2317">
                    <a:moveTo>
                      <a:pt x="594" y="0"/>
                    </a:moveTo>
                    <a:cubicBezTo>
                      <a:pt x="594" y="2317"/>
                      <a:pt x="594" y="2317"/>
                      <a:pt x="594" y="2317"/>
                    </a:cubicBezTo>
                    <a:cubicBezTo>
                      <a:pt x="594" y="2317"/>
                      <a:pt x="0" y="2018"/>
                      <a:pt x="23" y="1003"/>
                    </a:cubicBezTo>
                    <a:cubicBezTo>
                      <a:pt x="23" y="1003"/>
                      <a:pt x="83" y="430"/>
                      <a:pt x="594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8"/>
              <p:cNvSpPr>
                <a:spLocks/>
              </p:cNvSpPr>
              <p:nvPr/>
            </p:nvSpPr>
            <p:spPr bwMode="auto">
              <a:xfrm>
                <a:off x="1719864" y="1280068"/>
                <a:ext cx="2492849" cy="2491525"/>
              </a:xfrm>
              <a:custGeom>
                <a:avLst/>
                <a:gdLst/>
                <a:ahLst/>
                <a:cxnLst>
                  <a:cxn ang="0">
                    <a:pos x="8213" y="514"/>
                  </a:cxn>
                  <a:cxn ang="0">
                    <a:pos x="404" y="8360"/>
                  </a:cxn>
                  <a:cxn ang="0">
                    <a:pos x="0" y="9065"/>
                  </a:cxn>
                  <a:cxn ang="0">
                    <a:pos x="0" y="13555"/>
                  </a:cxn>
                  <a:cxn ang="0">
                    <a:pos x="618" y="12337"/>
                  </a:cxn>
                  <a:cxn ang="0">
                    <a:pos x="7120" y="5816"/>
                  </a:cxn>
                  <a:cxn ang="0">
                    <a:pos x="12362" y="561"/>
                  </a:cxn>
                  <a:cxn ang="0">
                    <a:pos x="13301" y="72"/>
                  </a:cxn>
                  <a:cxn ang="0">
                    <a:pos x="13562" y="60"/>
                  </a:cxn>
                  <a:cxn ang="0">
                    <a:pos x="9022" y="60"/>
                  </a:cxn>
                  <a:cxn ang="0">
                    <a:pos x="8439" y="287"/>
                  </a:cxn>
                  <a:cxn ang="0">
                    <a:pos x="8213" y="514"/>
                  </a:cxn>
                </a:cxnLst>
                <a:rect l="0" t="0" r="r" b="b"/>
                <a:pathLst>
                  <a:path w="13562" h="13555">
                    <a:moveTo>
                      <a:pt x="8213" y="514"/>
                    </a:moveTo>
                    <a:cubicBezTo>
                      <a:pt x="404" y="8360"/>
                      <a:pt x="404" y="8360"/>
                      <a:pt x="404" y="8360"/>
                    </a:cubicBezTo>
                    <a:cubicBezTo>
                      <a:pt x="404" y="8360"/>
                      <a:pt x="0" y="8742"/>
                      <a:pt x="0" y="9065"/>
                    </a:cubicBezTo>
                    <a:cubicBezTo>
                      <a:pt x="0" y="13555"/>
                      <a:pt x="0" y="13555"/>
                      <a:pt x="0" y="13555"/>
                    </a:cubicBezTo>
                    <a:cubicBezTo>
                      <a:pt x="0" y="13555"/>
                      <a:pt x="12" y="12934"/>
                      <a:pt x="618" y="12337"/>
                    </a:cubicBezTo>
                    <a:cubicBezTo>
                      <a:pt x="7120" y="5816"/>
                      <a:pt x="7120" y="5816"/>
                      <a:pt x="7120" y="5816"/>
                    </a:cubicBezTo>
                    <a:cubicBezTo>
                      <a:pt x="12362" y="561"/>
                      <a:pt x="12362" y="561"/>
                      <a:pt x="12362" y="561"/>
                    </a:cubicBezTo>
                    <a:cubicBezTo>
                      <a:pt x="12362" y="561"/>
                      <a:pt x="12778" y="107"/>
                      <a:pt x="13301" y="72"/>
                    </a:cubicBezTo>
                    <a:cubicBezTo>
                      <a:pt x="13301" y="72"/>
                      <a:pt x="13372" y="36"/>
                      <a:pt x="13562" y="60"/>
                    </a:cubicBezTo>
                    <a:cubicBezTo>
                      <a:pt x="9022" y="60"/>
                      <a:pt x="9022" y="60"/>
                      <a:pt x="9022" y="60"/>
                    </a:cubicBezTo>
                    <a:cubicBezTo>
                      <a:pt x="9022" y="60"/>
                      <a:pt x="8701" y="0"/>
                      <a:pt x="8439" y="287"/>
                    </a:cubicBezTo>
                    <a:lnTo>
                      <a:pt x="8213" y="51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2268185" y="1090596"/>
            <a:ext cx="1357322" cy="5143536"/>
            <a:chOff x="555771" y="1071544"/>
            <a:chExt cx="1522554" cy="5769681"/>
          </a:xfrm>
        </p:grpSpPr>
        <p:sp>
          <p:nvSpPr>
            <p:cNvPr id="82" name="Rounded Rectangle 81"/>
            <p:cNvSpPr/>
            <p:nvPr/>
          </p:nvSpPr>
          <p:spPr>
            <a:xfrm>
              <a:off x="608158" y="1117584"/>
              <a:ext cx="1470167" cy="5723641"/>
            </a:xfrm>
            <a:prstGeom prst="roundRect">
              <a:avLst>
                <a:gd name="adj" fmla="val 13077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50"/>
            <p:cNvGrpSpPr/>
            <p:nvPr/>
          </p:nvGrpSpPr>
          <p:grpSpPr>
            <a:xfrm>
              <a:off x="555771" y="1071544"/>
              <a:ext cx="1084290" cy="1092229"/>
              <a:chOff x="1713406" y="1280068"/>
              <a:chExt cx="2687144" cy="2706830"/>
            </a:xfrm>
          </p:grpSpPr>
          <p:sp>
            <p:nvSpPr>
              <p:cNvPr id="84" name="Freeform 6"/>
              <p:cNvSpPr>
                <a:spLocks/>
              </p:cNvSpPr>
              <p:nvPr/>
            </p:nvSpPr>
            <p:spPr bwMode="auto">
              <a:xfrm>
                <a:off x="3983324" y="1286682"/>
                <a:ext cx="417226" cy="109792"/>
              </a:xfrm>
              <a:custGeom>
                <a:avLst/>
                <a:gdLst/>
                <a:ahLst/>
                <a:cxnLst>
                  <a:cxn ang="0">
                    <a:pos x="2270" y="597"/>
                  </a:cxn>
                  <a:cxn ang="0">
                    <a:pos x="0" y="597"/>
                  </a:cxn>
                  <a:cxn ang="0">
                    <a:pos x="1248" y="24"/>
                  </a:cxn>
                  <a:cxn ang="0">
                    <a:pos x="2270" y="597"/>
                  </a:cxn>
                </a:cxnLst>
                <a:rect l="0" t="0" r="r" b="b"/>
                <a:pathLst>
                  <a:path w="2270" h="597">
                    <a:moveTo>
                      <a:pt x="2270" y="597"/>
                    </a:moveTo>
                    <a:cubicBezTo>
                      <a:pt x="0" y="597"/>
                      <a:pt x="0" y="597"/>
                      <a:pt x="0" y="597"/>
                    </a:cubicBezTo>
                    <a:cubicBezTo>
                      <a:pt x="0" y="597"/>
                      <a:pt x="416" y="0"/>
                      <a:pt x="1248" y="24"/>
                    </a:cubicBezTo>
                    <a:cubicBezTo>
                      <a:pt x="1248" y="24"/>
                      <a:pt x="1997" y="36"/>
                      <a:pt x="2270" y="597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7"/>
              <p:cNvSpPr>
                <a:spLocks/>
              </p:cNvSpPr>
              <p:nvPr/>
            </p:nvSpPr>
            <p:spPr bwMode="auto">
              <a:xfrm>
                <a:off x="1713406" y="3560958"/>
                <a:ext cx="109247" cy="425940"/>
              </a:xfrm>
              <a:custGeom>
                <a:avLst/>
                <a:gdLst/>
                <a:ahLst/>
                <a:cxnLst>
                  <a:cxn ang="0">
                    <a:pos x="594" y="0"/>
                  </a:cxn>
                  <a:cxn ang="0">
                    <a:pos x="594" y="2317"/>
                  </a:cxn>
                  <a:cxn ang="0">
                    <a:pos x="23" y="1003"/>
                  </a:cxn>
                  <a:cxn ang="0">
                    <a:pos x="594" y="0"/>
                  </a:cxn>
                </a:cxnLst>
                <a:rect l="0" t="0" r="r" b="b"/>
                <a:pathLst>
                  <a:path w="594" h="2317">
                    <a:moveTo>
                      <a:pt x="594" y="0"/>
                    </a:moveTo>
                    <a:cubicBezTo>
                      <a:pt x="594" y="2317"/>
                      <a:pt x="594" y="2317"/>
                      <a:pt x="594" y="2317"/>
                    </a:cubicBezTo>
                    <a:cubicBezTo>
                      <a:pt x="594" y="2317"/>
                      <a:pt x="0" y="2018"/>
                      <a:pt x="23" y="1003"/>
                    </a:cubicBezTo>
                    <a:cubicBezTo>
                      <a:pt x="23" y="1003"/>
                      <a:pt x="83" y="430"/>
                      <a:pt x="594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"/>
              <p:cNvSpPr>
                <a:spLocks/>
              </p:cNvSpPr>
              <p:nvPr/>
            </p:nvSpPr>
            <p:spPr bwMode="auto">
              <a:xfrm>
                <a:off x="1719864" y="1280068"/>
                <a:ext cx="2492849" cy="2491525"/>
              </a:xfrm>
              <a:custGeom>
                <a:avLst/>
                <a:gdLst/>
                <a:ahLst/>
                <a:cxnLst>
                  <a:cxn ang="0">
                    <a:pos x="8213" y="514"/>
                  </a:cxn>
                  <a:cxn ang="0">
                    <a:pos x="404" y="8360"/>
                  </a:cxn>
                  <a:cxn ang="0">
                    <a:pos x="0" y="9065"/>
                  </a:cxn>
                  <a:cxn ang="0">
                    <a:pos x="0" y="13555"/>
                  </a:cxn>
                  <a:cxn ang="0">
                    <a:pos x="618" y="12337"/>
                  </a:cxn>
                  <a:cxn ang="0">
                    <a:pos x="7120" y="5816"/>
                  </a:cxn>
                  <a:cxn ang="0">
                    <a:pos x="12362" y="561"/>
                  </a:cxn>
                  <a:cxn ang="0">
                    <a:pos x="13301" y="72"/>
                  </a:cxn>
                  <a:cxn ang="0">
                    <a:pos x="13562" y="60"/>
                  </a:cxn>
                  <a:cxn ang="0">
                    <a:pos x="9022" y="60"/>
                  </a:cxn>
                  <a:cxn ang="0">
                    <a:pos x="8439" y="287"/>
                  </a:cxn>
                  <a:cxn ang="0">
                    <a:pos x="8213" y="514"/>
                  </a:cxn>
                </a:cxnLst>
                <a:rect l="0" t="0" r="r" b="b"/>
                <a:pathLst>
                  <a:path w="13562" h="13555">
                    <a:moveTo>
                      <a:pt x="8213" y="514"/>
                    </a:moveTo>
                    <a:cubicBezTo>
                      <a:pt x="404" y="8360"/>
                      <a:pt x="404" y="8360"/>
                      <a:pt x="404" y="8360"/>
                    </a:cubicBezTo>
                    <a:cubicBezTo>
                      <a:pt x="404" y="8360"/>
                      <a:pt x="0" y="8742"/>
                      <a:pt x="0" y="9065"/>
                    </a:cubicBezTo>
                    <a:cubicBezTo>
                      <a:pt x="0" y="13555"/>
                      <a:pt x="0" y="13555"/>
                      <a:pt x="0" y="13555"/>
                    </a:cubicBezTo>
                    <a:cubicBezTo>
                      <a:pt x="0" y="13555"/>
                      <a:pt x="12" y="12934"/>
                      <a:pt x="618" y="12337"/>
                    </a:cubicBezTo>
                    <a:cubicBezTo>
                      <a:pt x="7120" y="5816"/>
                      <a:pt x="7120" y="5816"/>
                      <a:pt x="7120" y="5816"/>
                    </a:cubicBezTo>
                    <a:cubicBezTo>
                      <a:pt x="12362" y="561"/>
                      <a:pt x="12362" y="561"/>
                      <a:pt x="12362" y="561"/>
                    </a:cubicBezTo>
                    <a:cubicBezTo>
                      <a:pt x="12362" y="561"/>
                      <a:pt x="12778" y="107"/>
                      <a:pt x="13301" y="72"/>
                    </a:cubicBezTo>
                    <a:cubicBezTo>
                      <a:pt x="13301" y="72"/>
                      <a:pt x="13372" y="36"/>
                      <a:pt x="13562" y="60"/>
                    </a:cubicBezTo>
                    <a:cubicBezTo>
                      <a:pt x="9022" y="60"/>
                      <a:pt x="9022" y="60"/>
                      <a:pt x="9022" y="60"/>
                    </a:cubicBezTo>
                    <a:cubicBezTo>
                      <a:pt x="9022" y="60"/>
                      <a:pt x="8701" y="0"/>
                      <a:pt x="8439" y="287"/>
                    </a:cubicBezTo>
                    <a:lnTo>
                      <a:pt x="8213" y="51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7" name="Group 86"/>
          <p:cNvGrpSpPr/>
          <p:nvPr/>
        </p:nvGrpSpPr>
        <p:grpSpPr>
          <a:xfrm>
            <a:off x="3893460" y="1090596"/>
            <a:ext cx="1357322" cy="5143536"/>
            <a:chOff x="555771" y="1071544"/>
            <a:chExt cx="1522554" cy="5769681"/>
          </a:xfrm>
        </p:grpSpPr>
        <p:sp>
          <p:nvSpPr>
            <p:cNvPr id="88" name="Rounded Rectangle 87"/>
            <p:cNvSpPr/>
            <p:nvPr/>
          </p:nvSpPr>
          <p:spPr>
            <a:xfrm>
              <a:off x="608158" y="1117584"/>
              <a:ext cx="1470167" cy="5723641"/>
            </a:xfrm>
            <a:prstGeom prst="roundRect">
              <a:avLst>
                <a:gd name="adj" fmla="val 13077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50"/>
            <p:cNvGrpSpPr/>
            <p:nvPr/>
          </p:nvGrpSpPr>
          <p:grpSpPr>
            <a:xfrm>
              <a:off x="555771" y="1071544"/>
              <a:ext cx="1084290" cy="1092229"/>
              <a:chOff x="1713406" y="1280068"/>
              <a:chExt cx="2687144" cy="2706830"/>
            </a:xfrm>
          </p:grpSpPr>
          <p:sp>
            <p:nvSpPr>
              <p:cNvPr id="90" name="Freeform 6"/>
              <p:cNvSpPr>
                <a:spLocks/>
              </p:cNvSpPr>
              <p:nvPr/>
            </p:nvSpPr>
            <p:spPr bwMode="auto">
              <a:xfrm>
                <a:off x="3983324" y="1286682"/>
                <a:ext cx="417226" cy="109792"/>
              </a:xfrm>
              <a:custGeom>
                <a:avLst/>
                <a:gdLst/>
                <a:ahLst/>
                <a:cxnLst>
                  <a:cxn ang="0">
                    <a:pos x="2270" y="597"/>
                  </a:cxn>
                  <a:cxn ang="0">
                    <a:pos x="0" y="597"/>
                  </a:cxn>
                  <a:cxn ang="0">
                    <a:pos x="1248" y="24"/>
                  </a:cxn>
                  <a:cxn ang="0">
                    <a:pos x="2270" y="597"/>
                  </a:cxn>
                </a:cxnLst>
                <a:rect l="0" t="0" r="r" b="b"/>
                <a:pathLst>
                  <a:path w="2270" h="597">
                    <a:moveTo>
                      <a:pt x="2270" y="597"/>
                    </a:moveTo>
                    <a:cubicBezTo>
                      <a:pt x="0" y="597"/>
                      <a:pt x="0" y="597"/>
                      <a:pt x="0" y="597"/>
                    </a:cubicBezTo>
                    <a:cubicBezTo>
                      <a:pt x="0" y="597"/>
                      <a:pt x="416" y="0"/>
                      <a:pt x="1248" y="24"/>
                    </a:cubicBezTo>
                    <a:cubicBezTo>
                      <a:pt x="1248" y="24"/>
                      <a:pt x="1997" y="36"/>
                      <a:pt x="2270" y="597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7"/>
              <p:cNvSpPr>
                <a:spLocks/>
              </p:cNvSpPr>
              <p:nvPr/>
            </p:nvSpPr>
            <p:spPr bwMode="auto">
              <a:xfrm>
                <a:off x="1713406" y="3560958"/>
                <a:ext cx="109247" cy="425940"/>
              </a:xfrm>
              <a:custGeom>
                <a:avLst/>
                <a:gdLst/>
                <a:ahLst/>
                <a:cxnLst>
                  <a:cxn ang="0">
                    <a:pos x="594" y="0"/>
                  </a:cxn>
                  <a:cxn ang="0">
                    <a:pos x="594" y="2317"/>
                  </a:cxn>
                  <a:cxn ang="0">
                    <a:pos x="23" y="1003"/>
                  </a:cxn>
                  <a:cxn ang="0">
                    <a:pos x="594" y="0"/>
                  </a:cxn>
                </a:cxnLst>
                <a:rect l="0" t="0" r="r" b="b"/>
                <a:pathLst>
                  <a:path w="594" h="2317">
                    <a:moveTo>
                      <a:pt x="594" y="0"/>
                    </a:moveTo>
                    <a:cubicBezTo>
                      <a:pt x="594" y="2317"/>
                      <a:pt x="594" y="2317"/>
                      <a:pt x="594" y="2317"/>
                    </a:cubicBezTo>
                    <a:cubicBezTo>
                      <a:pt x="594" y="2317"/>
                      <a:pt x="0" y="2018"/>
                      <a:pt x="23" y="1003"/>
                    </a:cubicBezTo>
                    <a:cubicBezTo>
                      <a:pt x="23" y="1003"/>
                      <a:pt x="83" y="430"/>
                      <a:pt x="594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8"/>
              <p:cNvSpPr>
                <a:spLocks/>
              </p:cNvSpPr>
              <p:nvPr/>
            </p:nvSpPr>
            <p:spPr bwMode="auto">
              <a:xfrm>
                <a:off x="1719864" y="1280068"/>
                <a:ext cx="2492849" cy="2491525"/>
              </a:xfrm>
              <a:custGeom>
                <a:avLst/>
                <a:gdLst/>
                <a:ahLst/>
                <a:cxnLst>
                  <a:cxn ang="0">
                    <a:pos x="8213" y="514"/>
                  </a:cxn>
                  <a:cxn ang="0">
                    <a:pos x="404" y="8360"/>
                  </a:cxn>
                  <a:cxn ang="0">
                    <a:pos x="0" y="9065"/>
                  </a:cxn>
                  <a:cxn ang="0">
                    <a:pos x="0" y="13555"/>
                  </a:cxn>
                  <a:cxn ang="0">
                    <a:pos x="618" y="12337"/>
                  </a:cxn>
                  <a:cxn ang="0">
                    <a:pos x="7120" y="5816"/>
                  </a:cxn>
                  <a:cxn ang="0">
                    <a:pos x="12362" y="561"/>
                  </a:cxn>
                  <a:cxn ang="0">
                    <a:pos x="13301" y="72"/>
                  </a:cxn>
                  <a:cxn ang="0">
                    <a:pos x="13562" y="60"/>
                  </a:cxn>
                  <a:cxn ang="0">
                    <a:pos x="9022" y="60"/>
                  </a:cxn>
                  <a:cxn ang="0">
                    <a:pos x="8439" y="287"/>
                  </a:cxn>
                  <a:cxn ang="0">
                    <a:pos x="8213" y="514"/>
                  </a:cxn>
                </a:cxnLst>
                <a:rect l="0" t="0" r="r" b="b"/>
                <a:pathLst>
                  <a:path w="13562" h="13555">
                    <a:moveTo>
                      <a:pt x="8213" y="514"/>
                    </a:moveTo>
                    <a:cubicBezTo>
                      <a:pt x="404" y="8360"/>
                      <a:pt x="404" y="8360"/>
                      <a:pt x="404" y="8360"/>
                    </a:cubicBezTo>
                    <a:cubicBezTo>
                      <a:pt x="404" y="8360"/>
                      <a:pt x="0" y="8742"/>
                      <a:pt x="0" y="9065"/>
                    </a:cubicBezTo>
                    <a:cubicBezTo>
                      <a:pt x="0" y="13555"/>
                      <a:pt x="0" y="13555"/>
                      <a:pt x="0" y="13555"/>
                    </a:cubicBezTo>
                    <a:cubicBezTo>
                      <a:pt x="0" y="13555"/>
                      <a:pt x="12" y="12934"/>
                      <a:pt x="618" y="12337"/>
                    </a:cubicBezTo>
                    <a:cubicBezTo>
                      <a:pt x="7120" y="5816"/>
                      <a:pt x="7120" y="5816"/>
                      <a:pt x="7120" y="5816"/>
                    </a:cubicBezTo>
                    <a:cubicBezTo>
                      <a:pt x="12362" y="561"/>
                      <a:pt x="12362" y="561"/>
                      <a:pt x="12362" y="561"/>
                    </a:cubicBezTo>
                    <a:cubicBezTo>
                      <a:pt x="12362" y="561"/>
                      <a:pt x="12778" y="107"/>
                      <a:pt x="13301" y="72"/>
                    </a:cubicBezTo>
                    <a:cubicBezTo>
                      <a:pt x="13301" y="72"/>
                      <a:pt x="13372" y="36"/>
                      <a:pt x="13562" y="60"/>
                    </a:cubicBezTo>
                    <a:cubicBezTo>
                      <a:pt x="9022" y="60"/>
                      <a:pt x="9022" y="60"/>
                      <a:pt x="9022" y="60"/>
                    </a:cubicBezTo>
                    <a:cubicBezTo>
                      <a:pt x="9022" y="60"/>
                      <a:pt x="8701" y="0"/>
                      <a:pt x="8439" y="287"/>
                    </a:cubicBezTo>
                    <a:lnTo>
                      <a:pt x="8213" y="51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3" name="Group 92"/>
          <p:cNvGrpSpPr/>
          <p:nvPr/>
        </p:nvGrpSpPr>
        <p:grpSpPr>
          <a:xfrm>
            <a:off x="5518735" y="1090596"/>
            <a:ext cx="1357322" cy="5143536"/>
            <a:chOff x="555771" y="1071544"/>
            <a:chExt cx="1522554" cy="5769681"/>
          </a:xfrm>
        </p:grpSpPr>
        <p:sp>
          <p:nvSpPr>
            <p:cNvPr id="94" name="Rounded Rectangle 93"/>
            <p:cNvSpPr/>
            <p:nvPr/>
          </p:nvSpPr>
          <p:spPr>
            <a:xfrm>
              <a:off x="608158" y="1117584"/>
              <a:ext cx="1470167" cy="5723641"/>
            </a:xfrm>
            <a:prstGeom prst="roundRect">
              <a:avLst>
                <a:gd name="adj" fmla="val 13077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5" name="Group 50"/>
            <p:cNvGrpSpPr/>
            <p:nvPr/>
          </p:nvGrpSpPr>
          <p:grpSpPr>
            <a:xfrm>
              <a:off x="555771" y="1071544"/>
              <a:ext cx="1084290" cy="1092229"/>
              <a:chOff x="1713406" y="1280068"/>
              <a:chExt cx="2687144" cy="2706830"/>
            </a:xfrm>
          </p:grpSpPr>
          <p:sp>
            <p:nvSpPr>
              <p:cNvPr id="96" name="Freeform 6"/>
              <p:cNvSpPr>
                <a:spLocks/>
              </p:cNvSpPr>
              <p:nvPr/>
            </p:nvSpPr>
            <p:spPr bwMode="auto">
              <a:xfrm>
                <a:off x="3983324" y="1286682"/>
                <a:ext cx="417226" cy="109792"/>
              </a:xfrm>
              <a:custGeom>
                <a:avLst/>
                <a:gdLst/>
                <a:ahLst/>
                <a:cxnLst>
                  <a:cxn ang="0">
                    <a:pos x="2270" y="597"/>
                  </a:cxn>
                  <a:cxn ang="0">
                    <a:pos x="0" y="597"/>
                  </a:cxn>
                  <a:cxn ang="0">
                    <a:pos x="1248" y="24"/>
                  </a:cxn>
                  <a:cxn ang="0">
                    <a:pos x="2270" y="597"/>
                  </a:cxn>
                </a:cxnLst>
                <a:rect l="0" t="0" r="r" b="b"/>
                <a:pathLst>
                  <a:path w="2270" h="597">
                    <a:moveTo>
                      <a:pt x="2270" y="597"/>
                    </a:moveTo>
                    <a:cubicBezTo>
                      <a:pt x="0" y="597"/>
                      <a:pt x="0" y="597"/>
                      <a:pt x="0" y="597"/>
                    </a:cubicBezTo>
                    <a:cubicBezTo>
                      <a:pt x="0" y="597"/>
                      <a:pt x="416" y="0"/>
                      <a:pt x="1248" y="24"/>
                    </a:cubicBezTo>
                    <a:cubicBezTo>
                      <a:pt x="1248" y="24"/>
                      <a:pt x="1997" y="36"/>
                      <a:pt x="2270" y="597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7"/>
              <p:cNvSpPr>
                <a:spLocks/>
              </p:cNvSpPr>
              <p:nvPr/>
            </p:nvSpPr>
            <p:spPr bwMode="auto">
              <a:xfrm>
                <a:off x="1713406" y="3560958"/>
                <a:ext cx="109247" cy="425940"/>
              </a:xfrm>
              <a:custGeom>
                <a:avLst/>
                <a:gdLst/>
                <a:ahLst/>
                <a:cxnLst>
                  <a:cxn ang="0">
                    <a:pos x="594" y="0"/>
                  </a:cxn>
                  <a:cxn ang="0">
                    <a:pos x="594" y="2317"/>
                  </a:cxn>
                  <a:cxn ang="0">
                    <a:pos x="23" y="1003"/>
                  </a:cxn>
                  <a:cxn ang="0">
                    <a:pos x="594" y="0"/>
                  </a:cxn>
                </a:cxnLst>
                <a:rect l="0" t="0" r="r" b="b"/>
                <a:pathLst>
                  <a:path w="594" h="2317">
                    <a:moveTo>
                      <a:pt x="594" y="0"/>
                    </a:moveTo>
                    <a:cubicBezTo>
                      <a:pt x="594" y="2317"/>
                      <a:pt x="594" y="2317"/>
                      <a:pt x="594" y="2317"/>
                    </a:cubicBezTo>
                    <a:cubicBezTo>
                      <a:pt x="594" y="2317"/>
                      <a:pt x="0" y="2018"/>
                      <a:pt x="23" y="1003"/>
                    </a:cubicBezTo>
                    <a:cubicBezTo>
                      <a:pt x="23" y="1003"/>
                      <a:pt x="83" y="430"/>
                      <a:pt x="594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8"/>
              <p:cNvSpPr>
                <a:spLocks/>
              </p:cNvSpPr>
              <p:nvPr/>
            </p:nvSpPr>
            <p:spPr bwMode="auto">
              <a:xfrm>
                <a:off x="1719864" y="1280068"/>
                <a:ext cx="2492849" cy="2491525"/>
              </a:xfrm>
              <a:custGeom>
                <a:avLst/>
                <a:gdLst/>
                <a:ahLst/>
                <a:cxnLst>
                  <a:cxn ang="0">
                    <a:pos x="8213" y="514"/>
                  </a:cxn>
                  <a:cxn ang="0">
                    <a:pos x="404" y="8360"/>
                  </a:cxn>
                  <a:cxn ang="0">
                    <a:pos x="0" y="9065"/>
                  </a:cxn>
                  <a:cxn ang="0">
                    <a:pos x="0" y="13555"/>
                  </a:cxn>
                  <a:cxn ang="0">
                    <a:pos x="618" y="12337"/>
                  </a:cxn>
                  <a:cxn ang="0">
                    <a:pos x="7120" y="5816"/>
                  </a:cxn>
                  <a:cxn ang="0">
                    <a:pos x="12362" y="561"/>
                  </a:cxn>
                  <a:cxn ang="0">
                    <a:pos x="13301" y="72"/>
                  </a:cxn>
                  <a:cxn ang="0">
                    <a:pos x="13562" y="60"/>
                  </a:cxn>
                  <a:cxn ang="0">
                    <a:pos x="9022" y="60"/>
                  </a:cxn>
                  <a:cxn ang="0">
                    <a:pos x="8439" y="287"/>
                  </a:cxn>
                  <a:cxn ang="0">
                    <a:pos x="8213" y="514"/>
                  </a:cxn>
                </a:cxnLst>
                <a:rect l="0" t="0" r="r" b="b"/>
                <a:pathLst>
                  <a:path w="13562" h="13555">
                    <a:moveTo>
                      <a:pt x="8213" y="514"/>
                    </a:moveTo>
                    <a:cubicBezTo>
                      <a:pt x="404" y="8360"/>
                      <a:pt x="404" y="8360"/>
                      <a:pt x="404" y="8360"/>
                    </a:cubicBezTo>
                    <a:cubicBezTo>
                      <a:pt x="404" y="8360"/>
                      <a:pt x="0" y="8742"/>
                      <a:pt x="0" y="9065"/>
                    </a:cubicBezTo>
                    <a:cubicBezTo>
                      <a:pt x="0" y="13555"/>
                      <a:pt x="0" y="13555"/>
                      <a:pt x="0" y="13555"/>
                    </a:cubicBezTo>
                    <a:cubicBezTo>
                      <a:pt x="0" y="13555"/>
                      <a:pt x="12" y="12934"/>
                      <a:pt x="618" y="12337"/>
                    </a:cubicBezTo>
                    <a:cubicBezTo>
                      <a:pt x="7120" y="5816"/>
                      <a:pt x="7120" y="5816"/>
                      <a:pt x="7120" y="5816"/>
                    </a:cubicBezTo>
                    <a:cubicBezTo>
                      <a:pt x="12362" y="561"/>
                      <a:pt x="12362" y="561"/>
                      <a:pt x="12362" y="561"/>
                    </a:cubicBezTo>
                    <a:cubicBezTo>
                      <a:pt x="12362" y="561"/>
                      <a:pt x="12778" y="107"/>
                      <a:pt x="13301" y="72"/>
                    </a:cubicBezTo>
                    <a:cubicBezTo>
                      <a:pt x="13301" y="72"/>
                      <a:pt x="13372" y="36"/>
                      <a:pt x="13562" y="60"/>
                    </a:cubicBezTo>
                    <a:cubicBezTo>
                      <a:pt x="9022" y="60"/>
                      <a:pt x="9022" y="60"/>
                      <a:pt x="9022" y="60"/>
                    </a:cubicBezTo>
                    <a:cubicBezTo>
                      <a:pt x="9022" y="60"/>
                      <a:pt x="8701" y="0"/>
                      <a:pt x="8439" y="287"/>
                    </a:cubicBezTo>
                    <a:lnTo>
                      <a:pt x="8213" y="51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9" name="Group 98"/>
          <p:cNvGrpSpPr/>
          <p:nvPr/>
        </p:nvGrpSpPr>
        <p:grpSpPr>
          <a:xfrm>
            <a:off x="7144010" y="1090596"/>
            <a:ext cx="1357322" cy="5143536"/>
            <a:chOff x="555771" y="1071544"/>
            <a:chExt cx="1522554" cy="5769681"/>
          </a:xfrm>
        </p:grpSpPr>
        <p:sp>
          <p:nvSpPr>
            <p:cNvPr id="100" name="Rounded Rectangle 99"/>
            <p:cNvSpPr/>
            <p:nvPr/>
          </p:nvSpPr>
          <p:spPr>
            <a:xfrm>
              <a:off x="608158" y="1117584"/>
              <a:ext cx="1470167" cy="5723641"/>
            </a:xfrm>
            <a:prstGeom prst="roundRect">
              <a:avLst>
                <a:gd name="adj" fmla="val 13077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1" name="Group 50"/>
            <p:cNvGrpSpPr/>
            <p:nvPr/>
          </p:nvGrpSpPr>
          <p:grpSpPr>
            <a:xfrm>
              <a:off x="555771" y="1071544"/>
              <a:ext cx="1084290" cy="1092229"/>
              <a:chOff x="1713406" y="1280068"/>
              <a:chExt cx="2687144" cy="2706830"/>
            </a:xfrm>
          </p:grpSpPr>
          <p:sp>
            <p:nvSpPr>
              <p:cNvPr id="102" name="Freeform 6"/>
              <p:cNvSpPr>
                <a:spLocks/>
              </p:cNvSpPr>
              <p:nvPr/>
            </p:nvSpPr>
            <p:spPr bwMode="auto">
              <a:xfrm>
                <a:off x="3983324" y="1286682"/>
                <a:ext cx="417226" cy="109792"/>
              </a:xfrm>
              <a:custGeom>
                <a:avLst/>
                <a:gdLst/>
                <a:ahLst/>
                <a:cxnLst>
                  <a:cxn ang="0">
                    <a:pos x="2270" y="597"/>
                  </a:cxn>
                  <a:cxn ang="0">
                    <a:pos x="0" y="597"/>
                  </a:cxn>
                  <a:cxn ang="0">
                    <a:pos x="1248" y="24"/>
                  </a:cxn>
                  <a:cxn ang="0">
                    <a:pos x="2270" y="597"/>
                  </a:cxn>
                </a:cxnLst>
                <a:rect l="0" t="0" r="r" b="b"/>
                <a:pathLst>
                  <a:path w="2270" h="597">
                    <a:moveTo>
                      <a:pt x="2270" y="597"/>
                    </a:moveTo>
                    <a:cubicBezTo>
                      <a:pt x="0" y="597"/>
                      <a:pt x="0" y="597"/>
                      <a:pt x="0" y="597"/>
                    </a:cubicBezTo>
                    <a:cubicBezTo>
                      <a:pt x="0" y="597"/>
                      <a:pt x="416" y="0"/>
                      <a:pt x="1248" y="24"/>
                    </a:cubicBezTo>
                    <a:cubicBezTo>
                      <a:pt x="1248" y="24"/>
                      <a:pt x="1997" y="36"/>
                      <a:pt x="2270" y="597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7"/>
              <p:cNvSpPr>
                <a:spLocks/>
              </p:cNvSpPr>
              <p:nvPr/>
            </p:nvSpPr>
            <p:spPr bwMode="auto">
              <a:xfrm>
                <a:off x="1713406" y="3560958"/>
                <a:ext cx="109247" cy="425940"/>
              </a:xfrm>
              <a:custGeom>
                <a:avLst/>
                <a:gdLst/>
                <a:ahLst/>
                <a:cxnLst>
                  <a:cxn ang="0">
                    <a:pos x="594" y="0"/>
                  </a:cxn>
                  <a:cxn ang="0">
                    <a:pos x="594" y="2317"/>
                  </a:cxn>
                  <a:cxn ang="0">
                    <a:pos x="23" y="1003"/>
                  </a:cxn>
                  <a:cxn ang="0">
                    <a:pos x="594" y="0"/>
                  </a:cxn>
                </a:cxnLst>
                <a:rect l="0" t="0" r="r" b="b"/>
                <a:pathLst>
                  <a:path w="594" h="2317">
                    <a:moveTo>
                      <a:pt x="594" y="0"/>
                    </a:moveTo>
                    <a:cubicBezTo>
                      <a:pt x="594" y="2317"/>
                      <a:pt x="594" y="2317"/>
                      <a:pt x="594" y="2317"/>
                    </a:cubicBezTo>
                    <a:cubicBezTo>
                      <a:pt x="594" y="2317"/>
                      <a:pt x="0" y="2018"/>
                      <a:pt x="23" y="1003"/>
                    </a:cubicBezTo>
                    <a:cubicBezTo>
                      <a:pt x="23" y="1003"/>
                      <a:pt x="83" y="430"/>
                      <a:pt x="594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8"/>
              <p:cNvSpPr>
                <a:spLocks/>
              </p:cNvSpPr>
              <p:nvPr/>
            </p:nvSpPr>
            <p:spPr bwMode="auto">
              <a:xfrm>
                <a:off x="1719864" y="1280068"/>
                <a:ext cx="2492849" cy="2491525"/>
              </a:xfrm>
              <a:custGeom>
                <a:avLst/>
                <a:gdLst/>
                <a:ahLst/>
                <a:cxnLst>
                  <a:cxn ang="0">
                    <a:pos x="8213" y="514"/>
                  </a:cxn>
                  <a:cxn ang="0">
                    <a:pos x="404" y="8360"/>
                  </a:cxn>
                  <a:cxn ang="0">
                    <a:pos x="0" y="9065"/>
                  </a:cxn>
                  <a:cxn ang="0">
                    <a:pos x="0" y="13555"/>
                  </a:cxn>
                  <a:cxn ang="0">
                    <a:pos x="618" y="12337"/>
                  </a:cxn>
                  <a:cxn ang="0">
                    <a:pos x="7120" y="5816"/>
                  </a:cxn>
                  <a:cxn ang="0">
                    <a:pos x="12362" y="561"/>
                  </a:cxn>
                  <a:cxn ang="0">
                    <a:pos x="13301" y="72"/>
                  </a:cxn>
                  <a:cxn ang="0">
                    <a:pos x="13562" y="60"/>
                  </a:cxn>
                  <a:cxn ang="0">
                    <a:pos x="9022" y="60"/>
                  </a:cxn>
                  <a:cxn ang="0">
                    <a:pos x="8439" y="287"/>
                  </a:cxn>
                  <a:cxn ang="0">
                    <a:pos x="8213" y="514"/>
                  </a:cxn>
                </a:cxnLst>
                <a:rect l="0" t="0" r="r" b="b"/>
                <a:pathLst>
                  <a:path w="13562" h="13555">
                    <a:moveTo>
                      <a:pt x="8213" y="514"/>
                    </a:moveTo>
                    <a:cubicBezTo>
                      <a:pt x="404" y="8360"/>
                      <a:pt x="404" y="8360"/>
                      <a:pt x="404" y="8360"/>
                    </a:cubicBezTo>
                    <a:cubicBezTo>
                      <a:pt x="404" y="8360"/>
                      <a:pt x="0" y="8742"/>
                      <a:pt x="0" y="9065"/>
                    </a:cubicBezTo>
                    <a:cubicBezTo>
                      <a:pt x="0" y="13555"/>
                      <a:pt x="0" y="13555"/>
                      <a:pt x="0" y="13555"/>
                    </a:cubicBezTo>
                    <a:cubicBezTo>
                      <a:pt x="0" y="13555"/>
                      <a:pt x="12" y="12934"/>
                      <a:pt x="618" y="12337"/>
                    </a:cubicBezTo>
                    <a:cubicBezTo>
                      <a:pt x="7120" y="5816"/>
                      <a:pt x="7120" y="5816"/>
                      <a:pt x="7120" y="5816"/>
                    </a:cubicBezTo>
                    <a:cubicBezTo>
                      <a:pt x="12362" y="561"/>
                      <a:pt x="12362" y="561"/>
                      <a:pt x="12362" y="561"/>
                    </a:cubicBezTo>
                    <a:cubicBezTo>
                      <a:pt x="12362" y="561"/>
                      <a:pt x="12778" y="107"/>
                      <a:pt x="13301" y="72"/>
                    </a:cubicBezTo>
                    <a:cubicBezTo>
                      <a:pt x="13301" y="72"/>
                      <a:pt x="13372" y="36"/>
                      <a:pt x="13562" y="60"/>
                    </a:cubicBezTo>
                    <a:cubicBezTo>
                      <a:pt x="9022" y="60"/>
                      <a:pt x="9022" y="60"/>
                      <a:pt x="9022" y="60"/>
                    </a:cubicBezTo>
                    <a:cubicBezTo>
                      <a:pt x="9022" y="60"/>
                      <a:pt x="8701" y="0"/>
                      <a:pt x="8439" y="287"/>
                    </a:cubicBezTo>
                    <a:lnTo>
                      <a:pt x="8213" y="51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105" name="Picture 2" descr="E:\09----------------Diagrams September\22\Png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3602" y="5216416"/>
            <a:ext cx="774682" cy="1154856"/>
          </a:xfrm>
          <a:prstGeom prst="rect">
            <a:avLst/>
          </a:prstGeom>
          <a:noFill/>
        </p:spPr>
      </p:pic>
      <p:pic>
        <p:nvPicPr>
          <p:cNvPr id="106" name="Picture 3" descr="E:\09----------------Diagrams September\22\Png\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9090" y="5448314"/>
            <a:ext cx="1010314" cy="967308"/>
          </a:xfrm>
          <a:prstGeom prst="rect">
            <a:avLst/>
          </a:prstGeom>
          <a:noFill/>
        </p:spPr>
      </p:pic>
      <p:pic>
        <p:nvPicPr>
          <p:cNvPr id="107" name="Picture 4" descr="E:\09----------------Diagrams September\22\Png\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5555966"/>
            <a:ext cx="1184124" cy="775280"/>
          </a:xfrm>
          <a:prstGeom prst="rect">
            <a:avLst/>
          </a:prstGeom>
          <a:noFill/>
        </p:spPr>
      </p:pic>
      <p:pic>
        <p:nvPicPr>
          <p:cNvPr id="108" name="Picture 6" descr="E:\09----------------Diagrams September\22\Png\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27672" y="5442804"/>
            <a:ext cx="1348716" cy="943878"/>
          </a:xfrm>
          <a:prstGeom prst="rect">
            <a:avLst/>
          </a:prstGeom>
          <a:noFill/>
        </p:spPr>
      </p:pic>
      <p:pic>
        <p:nvPicPr>
          <p:cNvPr id="109" name="Picture 7" descr="E:\09----------------Diagrams September\22\Png\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59166" y="5376876"/>
            <a:ext cx="1142926" cy="1047914"/>
          </a:xfrm>
          <a:prstGeom prst="rect">
            <a:avLst/>
          </a:prstGeom>
          <a:noFill/>
        </p:spPr>
      </p:pic>
      <p:sp>
        <p:nvSpPr>
          <p:cNvPr id="110" name="Прямоугольник 121"/>
          <p:cNvSpPr/>
          <p:nvPr/>
        </p:nvSpPr>
        <p:spPr>
          <a:xfrm>
            <a:off x="881020" y="1629063"/>
            <a:ext cx="914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111" name="Прямоугольник 121"/>
          <p:cNvSpPr/>
          <p:nvPr/>
        </p:nvSpPr>
        <p:spPr>
          <a:xfrm>
            <a:off x="709568" y="2145784"/>
            <a:ext cx="125732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21"/>
          <p:cNvSpPr/>
          <p:nvPr/>
        </p:nvSpPr>
        <p:spPr>
          <a:xfrm>
            <a:off x="2505543" y="1629063"/>
            <a:ext cx="914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113" name="Прямоугольник 121"/>
          <p:cNvSpPr/>
          <p:nvPr/>
        </p:nvSpPr>
        <p:spPr>
          <a:xfrm>
            <a:off x="2334091" y="2145784"/>
            <a:ext cx="125732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21"/>
          <p:cNvSpPr/>
          <p:nvPr/>
        </p:nvSpPr>
        <p:spPr>
          <a:xfrm>
            <a:off x="4133259" y="1629063"/>
            <a:ext cx="914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115" name="Прямоугольник 121"/>
          <p:cNvSpPr/>
          <p:nvPr/>
        </p:nvSpPr>
        <p:spPr>
          <a:xfrm>
            <a:off x="3961807" y="2145784"/>
            <a:ext cx="125732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6" name="Прямоугольник 121"/>
          <p:cNvSpPr/>
          <p:nvPr/>
        </p:nvSpPr>
        <p:spPr>
          <a:xfrm>
            <a:off x="5761765" y="1629063"/>
            <a:ext cx="914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117" name="Прямоугольник 121"/>
          <p:cNvSpPr/>
          <p:nvPr/>
        </p:nvSpPr>
        <p:spPr>
          <a:xfrm>
            <a:off x="5590313" y="2145784"/>
            <a:ext cx="125732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21"/>
          <p:cNvSpPr/>
          <p:nvPr/>
        </p:nvSpPr>
        <p:spPr>
          <a:xfrm>
            <a:off x="7391061" y="1629063"/>
            <a:ext cx="914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119" name="Прямоугольник 121"/>
          <p:cNvSpPr/>
          <p:nvPr/>
        </p:nvSpPr>
        <p:spPr>
          <a:xfrm>
            <a:off x="7219609" y="2145784"/>
            <a:ext cx="125732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40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399</Words>
  <Application>Microsoft Office PowerPoint</Application>
  <PresentationFormat>全屏显示(4:3)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