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69563-F686-450E-BB82-EB226C9E950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424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64170E59-0128-4D59-B944-9236F2A10C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814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AutoShape 27"/>
          <p:cNvCxnSpPr>
            <a:cxnSpLocks noChangeShapeType="1"/>
            <a:stCxn id="2062" idx="2"/>
            <a:endCxn id="2059" idx="0"/>
          </p:cNvCxnSpPr>
          <p:nvPr/>
        </p:nvCxnSpPr>
        <p:spPr bwMode="auto">
          <a:xfrm rot="5400000">
            <a:off x="4048125" y="2619375"/>
            <a:ext cx="1438275" cy="8572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AutoShape 28"/>
          <p:cNvCxnSpPr>
            <a:cxnSpLocks noChangeShapeType="1"/>
            <a:stCxn id="2060" idx="0"/>
            <a:endCxn id="2059" idx="0"/>
          </p:cNvCxnSpPr>
          <p:nvPr/>
        </p:nvCxnSpPr>
        <p:spPr bwMode="auto">
          <a:xfrm rot="-5400000" flipH="1" flipV="1">
            <a:off x="6000750" y="2009775"/>
            <a:ext cx="95250" cy="264795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" name="AutoShape 29"/>
          <p:cNvCxnSpPr>
            <a:cxnSpLocks noChangeShapeType="1"/>
            <a:stCxn id="2063" idx="0"/>
            <a:endCxn id="2059" idx="2"/>
          </p:cNvCxnSpPr>
          <p:nvPr/>
        </p:nvCxnSpPr>
        <p:spPr bwMode="auto">
          <a:xfrm rot="16200000" flipV="1">
            <a:off x="3971925" y="4714875"/>
            <a:ext cx="1619250" cy="11430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" name="AutoShape 26"/>
          <p:cNvCxnSpPr>
            <a:cxnSpLocks noChangeShapeType="1"/>
            <a:stCxn id="2061" idx="0"/>
            <a:endCxn id="2059" idx="0"/>
          </p:cNvCxnSpPr>
          <p:nvPr/>
        </p:nvCxnSpPr>
        <p:spPr bwMode="auto">
          <a:xfrm rot="16200000" flipH="1">
            <a:off x="3471863" y="2128837"/>
            <a:ext cx="19050" cy="248602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54" name="Group 4"/>
          <p:cNvGrpSpPr>
            <a:grpSpLocks/>
          </p:cNvGrpSpPr>
          <p:nvPr/>
        </p:nvGrpSpPr>
        <p:grpSpPr bwMode="auto">
          <a:xfrm>
            <a:off x="3735388" y="2667000"/>
            <a:ext cx="1857375" cy="1868488"/>
            <a:chOff x="625" y="865"/>
            <a:chExt cx="2208" cy="2222"/>
          </a:xfrm>
        </p:grpSpPr>
        <p:sp>
          <p:nvSpPr>
            <p:cNvPr id="347141" name="Freeform 5"/>
            <p:cNvSpPr>
              <a:spLocks/>
            </p:cNvSpPr>
            <p:nvPr/>
          </p:nvSpPr>
          <p:spPr bwMode="auto">
            <a:xfrm>
              <a:off x="636" y="865"/>
              <a:ext cx="2197" cy="2222"/>
            </a:xfrm>
            <a:custGeom>
              <a:avLst/>
              <a:gdLst/>
              <a:ahLst/>
              <a:cxnLst>
                <a:cxn ang="0">
                  <a:pos x="910" y="0"/>
                </a:cxn>
                <a:cxn ang="0">
                  <a:pos x="849" y="1"/>
                </a:cxn>
                <a:cxn ang="0">
                  <a:pos x="0" y="1100"/>
                </a:cxn>
                <a:cxn ang="0">
                  <a:pos x="866" y="1817"/>
                </a:cxn>
                <a:cxn ang="0">
                  <a:pos x="1796" y="931"/>
                </a:cxn>
                <a:cxn ang="0">
                  <a:pos x="910" y="0"/>
                </a:cxn>
              </a:cxnLst>
              <a:rect l="0" t="0" r="r" b="b"/>
              <a:pathLst>
                <a:path w="1809" h="1829">
                  <a:moveTo>
                    <a:pt x="910" y="0"/>
                  </a:moveTo>
                  <a:cubicBezTo>
                    <a:pt x="890" y="0"/>
                    <a:pt x="869" y="0"/>
                    <a:pt x="849" y="1"/>
                  </a:cubicBezTo>
                  <a:cubicBezTo>
                    <a:pt x="0" y="1100"/>
                    <a:pt x="0" y="1100"/>
                    <a:pt x="0" y="1100"/>
                  </a:cubicBezTo>
                  <a:cubicBezTo>
                    <a:pt x="86" y="1501"/>
                    <a:pt x="438" y="1806"/>
                    <a:pt x="866" y="1817"/>
                  </a:cubicBezTo>
                  <a:cubicBezTo>
                    <a:pt x="1367" y="1829"/>
                    <a:pt x="1784" y="1432"/>
                    <a:pt x="1796" y="931"/>
                  </a:cubicBezTo>
                  <a:cubicBezTo>
                    <a:pt x="1809" y="429"/>
                    <a:pt x="1412" y="12"/>
                    <a:pt x="91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47142" name="Freeform 6"/>
            <p:cNvSpPr>
              <a:spLocks/>
            </p:cNvSpPr>
            <p:nvPr/>
          </p:nvSpPr>
          <p:spPr bwMode="auto">
            <a:xfrm>
              <a:off x="704" y="942"/>
              <a:ext cx="2055" cy="2069"/>
            </a:xfrm>
            <a:custGeom>
              <a:avLst/>
              <a:gdLst/>
              <a:ahLst/>
              <a:cxnLst>
                <a:cxn ang="0">
                  <a:pos x="856" y="1"/>
                </a:cxn>
                <a:cxn ang="0">
                  <a:pos x="758" y="4"/>
                </a:cxn>
                <a:cxn ang="0">
                  <a:pos x="0" y="981"/>
                </a:cxn>
                <a:cxn ang="0">
                  <a:pos x="814" y="1692"/>
                </a:cxn>
                <a:cxn ang="0">
                  <a:pos x="1680" y="867"/>
                </a:cxn>
                <a:cxn ang="0">
                  <a:pos x="856" y="1"/>
                </a:cxn>
              </a:cxnLst>
              <a:rect l="0" t="0" r="r" b="b"/>
              <a:pathLst>
                <a:path w="1692" h="1704">
                  <a:moveTo>
                    <a:pt x="856" y="1"/>
                  </a:moveTo>
                  <a:cubicBezTo>
                    <a:pt x="822" y="0"/>
                    <a:pt x="790" y="1"/>
                    <a:pt x="758" y="4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63" y="1376"/>
                    <a:pt x="400" y="1682"/>
                    <a:pt x="814" y="1692"/>
                  </a:cubicBezTo>
                  <a:cubicBezTo>
                    <a:pt x="1281" y="1704"/>
                    <a:pt x="1669" y="1334"/>
                    <a:pt x="1680" y="867"/>
                  </a:cubicBezTo>
                  <a:cubicBezTo>
                    <a:pt x="1692" y="400"/>
                    <a:pt x="1323" y="12"/>
                    <a:pt x="856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47143" name="Freeform 7"/>
            <p:cNvSpPr>
              <a:spLocks/>
            </p:cNvSpPr>
            <p:nvPr/>
          </p:nvSpPr>
          <p:spPr bwMode="auto">
            <a:xfrm>
              <a:off x="625" y="869"/>
              <a:ext cx="1059" cy="1335"/>
            </a:xfrm>
            <a:custGeom>
              <a:avLst/>
              <a:gdLst/>
              <a:ahLst/>
              <a:cxnLst>
                <a:cxn ang="0">
                  <a:pos x="870" y="214"/>
                </a:cxn>
                <a:cxn ang="0">
                  <a:pos x="849" y="0"/>
                </a:cxn>
                <a:cxn ang="0">
                  <a:pos x="0" y="1099"/>
                </a:cxn>
                <a:cxn ang="0">
                  <a:pos x="870" y="214"/>
                </a:cxn>
              </a:cxnLst>
              <a:rect l="0" t="0" r="r" b="b"/>
              <a:pathLst>
                <a:path w="871" h="1099">
                  <a:moveTo>
                    <a:pt x="870" y="214"/>
                  </a:moveTo>
                  <a:cubicBezTo>
                    <a:pt x="871" y="140"/>
                    <a:pt x="864" y="69"/>
                    <a:pt x="849" y="0"/>
                  </a:cubicBezTo>
                  <a:cubicBezTo>
                    <a:pt x="0" y="1099"/>
                    <a:pt x="0" y="1099"/>
                    <a:pt x="0" y="1099"/>
                  </a:cubicBezTo>
                  <a:cubicBezTo>
                    <a:pt x="474" y="1079"/>
                    <a:pt x="858" y="695"/>
                    <a:pt x="870" y="21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5" name="Group 8"/>
          <p:cNvGrpSpPr>
            <a:grpSpLocks/>
          </p:cNvGrpSpPr>
          <p:nvPr/>
        </p:nvGrpSpPr>
        <p:grpSpPr bwMode="auto">
          <a:xfrm>
            <a:off x="3917950" y="838200"/>
            <a:ext cx="1438275" cy="1447800"/>
            <a:chOff x="625" y="865"/>
            <a:chExt cx="2208" cy="2222"/>
          </a:xfrm>
        </p:grpSpPr>
        <p:sp>
          <p:nvSpPr>
            <p:cNvPr id="347145" name="Freeform 9"/>
            <p:cNvSpPr>
              <a:spLocks/>
            </p:cNvSpPr>
            <p:nvPr/>
          </p:nvSpPr>
          <p:spPr bwMode="auto">
            <a:xfrm>
              <a:off x="637" y="865"/>
              <a:ext cx="2196" cy="2222"/>
            </a:xfrm>
            <a:custGeom>
              <a:avLst/>
              <a:gdLst/>
              <a:ahLst/>
              <a:cxnLst>
                <a:cxn ang="0">
                  <a:pos x="910" y="0"/>
                </a:cxn>
                <a:cxn ang="0">
                  <a:pos x="849" y="1"/>
                </a:cxn>
                <a:cxn ang="0">
                  <a:pos x="0" y="1100"/>
                </a:cxn>
                <a:cxn ang="0">
                  <a:pos x="866" y="1817"/>
                </a:cxn>
                <a:cxn ang="0">
                  <a:pos x="1796" y="931"/>
                </a:cxn>
                <a:cxn ang="0">
                  <a:pos x="910" y="0"/>
                </a:cxn>
              </a:cxnLst>
              <a:rect l="0" t="0" r="r" b="b"/>
              <a:pathLst>
                <a:path w="1809" h="1829">
                  <a:moveTo>
                    <a:pt x="910" y="0"/>
                  </a:moveTo>
                  <a:cubicBezTo>
                    <a:pt x="890" y="0"/>
                    <a:pt x="869" y="0"/>
                    <a:pt x="849" y="1"/>
                  </a:cubicBezTo>
                  <a:cubicBezTo>
                    <a:pt x="0" y="1100"/>
                    <a:pt x="0" y="1100"/>
                    <a:pt x="0" y="1100"/>
                  </a:cubicBezTo>
                  <a:cubicBezTo>
                    <a:pt x="86" y="1501"/>
                    <a:pt x="438" y="1806"/>
                    <a:pt x="866" y="1817"/>
                  </a:cubicBezTo>
                  <a:cubicBezTo>
                    <a:pt x="1367" y="1829"/>
                    <a:pt x="1784" y="1432"/>
                    <a:pt x="1796" y="931"/>
                  </a:cubicBezTo>
                  <a:cubicBezTo>
                    <a:pt x="1809" y="429"/>
                    <a:pt x="1412" y="12"/>
                    <a:pt x="91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47146" name="Freeform 10"/>
            <p:cNvSpPr>
              <a:spLocks/>
            </p:cNvSpPr>
            <p:nvPr/>
          </p:nvSpPr>
          <p:spPr bwMode="auto">
            <a:xfrm>
              <a:off x="703" y="943"/>
              <a:ext cx="2057" cy="2069"/>
            </a:xfrm>
            <a:custGeom>
              <a:avLst/>
              <a:gdLst/>
              <a:ahLst/>
              <a:cxnLst>
                <a:cxn ang="0">
                  <a:pos x="856" y="1"/>
                </a:cxn>
                <a:cxn ang="0">
                  <a:pos x="758" y="4"/>
                </a:cxn>
                <a:cxn ang="0">
                  <a:pos x="0" y="981"/>
                </a:cxn>
                <a:cxn ang="0">
                  <a:pos x="814" y="1692"/>
                </a:cxn>
                <a:cxn ang="0">
                  <a:pos x="1680" y="867"/>
                </a:cxn>
                <a:cxn ang="0">
                  <a:pos x="856" y="1"/>
                </a:cxn>
              </a:cxnLst>
              <a:rect l="0" t="0" r="r" b="b"/>
              <a:pathLst>
                <a:path w="1692" h="1704">
                  <a:moveTo>
                    <a:pt x="856" y="1"/>
                  </a:moveTo>
                  <a:cubicBezTo>
                    <a:pt x="822" y="0"/>
                    <a:pt x="790" y="1"/>
                    <a:pt x="758" y="4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63" y="1376"/>
                    <a:pt x="400" y="1682"/>
                    <a:pt x="814" y="1692"/>
                  </a:cubicBezTo>
                  <a:cubicBezTo>
                    <a:pt x="1281" y="1704"/>
                    <a:pt x="1669" y="1334"/>
                    <a:pt x="1680" y="867"/>
                  </a:cubicBezTo>
                  <a:cubicBezTo>
                    <a:pt x="1692" y="400"/>
                    <a:pt x="1323" y="12"/>
                    <a:pt x="856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47147" name="Freeform 11"/>
            <p:cNvSpPr>
              <a:spLocks/>
            </p:cNvSpPr>
            <p:nvPr/>
          </p:nvSpPr>
          <p:spPr bwMode="auto">
            <a:xfrm>
              <a:off x="625" y="870"/>
              <a:ext cx="1058" cy="1335"/>
            </a:xfrm>
            <a:custGeom>
              <a:avLst/>
              <a:gdLst/>
              <a:ahLst/>
              <a:cxnLst>
                <a:cxn ang="0">
                  <a:pos x="870" y="214"/>
                </a:cxn>
                <a:cxn ang="0">
                  <a:pos x="849" y="0"/>
                </a:cxn>
                <a:cxn ang="0">
                  <a:pos x="0" y="1099"/>
                </a:cxn>
                <a:cxn ang="0">
                  <a:pos x="870" y="214"/>
                </a:cxn>
              </a:cxnLst>
              <a:rect l="0" t="0" r="r" b="b"/>
              <a:pathLst>
                <a:path w="871" h="1099">
                  <a:moveTo>
                    <a:pt x="870" y="214"/>
                  </a:moveTo>
                  <a:cubicBezTo>
                    <a:pt x="871" y="140"/>
                    <a:pt x="864" y="69"/>
                    <a:pt x="849" y="0"/>
                  </a:cubicBezTo>
                  <a:cubicBezTo>
                    <a:pt x="0" y="1099"/>
                    <a:pt x="0" y="1099"/>
                    <a:pt x="0" y="1099"/>
                  </a:cubicBezTo>
                  <a:cubicBezTo>
                    <a:pt x="474" y="1079"/>
                    <a:pt x="858" y="695"/>
                    <a:pt x="870" y="21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6" name="Group 12"/>
          <p:cNvGrpSpPr>
            <a:grpSpLocks/>
          </p:cNvGrpSpPr>
          <p:nvPr/>
        </p:nvGrpSpPr>
        <p:grpSpPr bwMode="auto">
          <a:xfrm>
            <a:off x="3956050" y="5029200"/>
            <a:ext cx="1438275" cy="1447800"/>
            <a:chOff x="625" y="865"/>
            <a:chExt cx="2208" cy="2222"/>
          </a:xfrm>
        </p:grpSpPr>
        <p:sp>
          <p:nvSpPr>
            <p:cNvPr id="347149" name="Freeform 13"/>
            <p:cNvSpPr>
              <a:spLocks/>
            </p:cNvSpPr>
            <p:nvPr/>
          </p:nvSpPr>
          <p:spPr bwMode="auto">
            <a:xfrm>
              <a:off x="637" y="865"/>
              <a:ext cx="2196" cy="2222"/>
            </a:xfrm>
            <a:custGeom>
              <a:avLst/>
              <a:gdLst/>
              <a:ahLst/>
              <a:cxnLst>
                <a:cxn ang="0">
                  <a:pos x="910" y="0"/>
                </a:cxn>
                <a:cxn ang="0">
                  <a:pos x="849" y="1"/>
                </a:cxn>
                <a:cxn ang="0">
                  <a:pos x="0" y="1100"/>
                </a:cxn>
                <a:cxn ang="0">
                  <a:pos x="866" y="1817"/>
                </a:cxn>
                <a:cxn ang="0">
                  <a:pos x="1796" y="931"/>
                </a:cxn>
                <a:cxn ang="0">
                  <a:pos x="910" y="0"/>
                </a:cxn>
              </a:cxnLst>
              <a:rect l="0" t="0" r="r" b="b"/>
              <a:pathLst>
                <a:path w="1809" h="1829">
                  <a:moveTo>
                    <a:pt x="910" y="0"/>
                  </a:moveTo>
                  <a:cubicBezTo>
                    <a:pt x="890" y="0"/>
                    <a:pt x="869" y="0"/>
                    <a:pt x="849" y="1"/>
                  </a:cubicBezTo>
                  <a:cubicBezTo>
                    <a:pt x="0" y="1100"/>
                    <a:pt x="0" y="1100"/>
                    <a:pt x="0" y="1100"/>
                  </a:cubicBezTo>
                  <a:cubicBezTo>
                    <a:pt x="86" y="1501"/>
                    <a:pt x="438" y="1806"/>
                    <a:pt x="866" y="1817"/>
                  </a:cubicBezTo>
                  <a:cubicBezTo>
                    <a:pt x="1367" y="1829"/>
                    <a:pt x="1784" y="1432"/>
                    <a:pt x="1796" y="931"/>
                  </a:cubicBezTo>
                  <a:cubicBezTo>
                    <a:pt x="1809" y="429"/>
                    <a:pt x="1412" y="12"/>
                    <a:pt x="91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47150" name="Freeform 14"/>
            <p:cNvSpPr>
              <a:spLocks/>
            </p:cNvSpPr>
            <p:nvPr/>
          </p:nvSpPr>
          <p:spPr bwMode="auto">
            <a:xfrm>
              <a:off x="703" y="943"/>
              <a:ext cx="2057" cy="2069"/>
            </a:xfrm>
            <a:custGeom>
              <a:avLst/>
              <a:gdLst/>
              <a:ahLst/>
              <a:cxnLst>
                <a:cxn ang="0">
                  <a:pos x="856" y="1"/>
                </a:cxn>
                <a:cxn ang="0">
                  <a:pos x="758" y="4"/>
                </a:cxn>
                <a:cxn ang="0">
                  <a:pos x="0" y="981"/>
                </a:cxn>
                <a:cxn ang="0">
                  <a:pos x="814" y="1692"/>
                </a:cxn>
                <a:cxn ang="0">
                  <a:pos x="1680" y="867"/>
                </a:cxn>
                <a:cxn ang="0">
                  <a:pos x="856" y="1"/>
                </a:cxn>
              </a:cxnLst>
              <a:rect l="0" t="0" r="r" b="b"/>
              <a:pathLst>
                <a:path w="1692" h="1704">
                  <a:moveTo>
                    <a:pt x="856" y="1"/>
                  </a:moveTo>
                  <a:cubicBezTo>
                    <a:pt x="822" y="0"/>
                    <a:pt x="790" y="1"/>
                    <a:pt x="758" y="4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63" y="1376"/>
                    <a:pt x="400" y="1682"/>
                    <a:pt x="814" y="1692"/>
                  </a:cubicBezTo>
                  <a:cubicBezTo>
                    <a:pt x="1281" y="1704"/>
                    <a:pt x="1669" y="1334"/>
                    <a:pt x="1680" y="867"/>
                  </a:cubicBezTo>
                  <a:cubicBezTo>
                    <a:pt x="1692" y="400"/>
                    <a:pt x="1323" y="12"/>
                    <a:pt x="856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47151" name="Freeform 15"/>
            <p:cNvSpPr>
              <a:spLocks/>
            </p:cNvSpPr>
            <p:nvPr/>
          </p:nvSpPr>
          <p:spPr bwMode="auto">
            <a:xfrm>
              <a:off x="625" y="870"/>
              <a:ext cx="1058" cy="1335"/>
            </a:xfrm>
            <a:custGeom>
              <a:avLst/>
              <a:gdLst/>
              <a:ahLst/>
              <a:cxnLst>
                <a:cxn ang="0">
                  <a:pos x="870" y="214"/>
                </a:cxn>
                <a:cxn ang="0">
                  <a:pos x="849" y="0"/>
                </a:cxn>
                <a:cxn ang="0">
                  <a:pos x="0" y="1099"/>
                </a:cxn>
                <a:cxn ang="0">
                  <a:pos x="870" y="214"/>
                </a:cxn>
              </a:cxnLst>
              <a:rect l="0" t="0" r="r" b="b"/>
              <a:pathLst>
                <a:path w="871" h="1099">
                  <a:moveTo>
                    <a:pt x="870" y="214"/>
                  </a:moveTo>
                  <a:cubicBezTo>
                    <a:pt x="871" y="140"/>
                    <a:pt x="864" y="69"/>
                    <a:pt x="849" y="0"/>
                  </a:cubicBezTo>
                  <a:cubicBezTo>
                    <a:pt x="0" y="1099"/>
                    <a:pt x="0" y="1099"/>
                    <a:pt x="0" y="1099"/>
                  </a:cubicBezTo>
                  <a:cubicBezTo>
                    <a:pt x="474" y="1079"/>
                    <a:pt x="858" y="695"/>
                    <a:pt x="870" y="21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7" name="Group 16"/>
          <p:cNvGrpSpPr>
            <a:grpSpLocks/>
          </p:cNvGrpSpPr>
          <p:nvPr/>
        </p:nvGrpSpPr>
        <p:grpSpPr bwMode="auto">
          <a:xfrm>
            <a:off x="6470650" y="2752725"/>
            <a:ext cx="1439863" cy="1449388"/>
            <a:chOff x="625" y="865"/>
            <a:chExt cx="2208" cy="2222"/>
          </a:xfrm>
        </p:grpSpPr>
        <p:sp>
          <p:nvSpPr>
            <p:cNvPr id="347153" name="Freeform 17"/>
            <p:cNvSpPr>
              <a:spLocks/>
            </p:cNvSpPr>
            <p:nvPr/>
          </p:nvSpPr>
          <p:spPr bwMode="auto">
            <a:xfrm>
              <a:off x="637" y="865"/>
              <a:ext cx="2196" cy="2222"/>
            </a:xfrm>
            <a:custGeom>
              <a:avLst/>
              <a:gdLst/>
              <a:ahLst/>
              <a:cxnLst>
                <a:cxn ang="0">
                  <a:pos x="910" y="0"/>
                </a:cxn>
                <a:cxn ang="0">
                  <a:pos x="849" y="1"/>
                </a:cxn>
                <a:cxn ang="0">
                  <a:pos x="0" y="1100"/>
                </a:cxn>
                <a:cxn ang="0">
                  <a:pos x="866" y="1817"/>
                </a:cxn>
                <a:cxn ang="0">
                  <a:pos x="1796" y="931"/>
                </a:cxn>
                <a:cxn ang="0">
                  <a:pos x="910" y="0"/>
                </a:cxn>
              </a:cxnLst>
              <a:rect l="0" t="0" r="r" b="b"/>
              <a:pathLst>
                <a:path w="1809" h="1829">
                  <a:moveTo>
                    <a:pt x="910" y="0"/>
                  </a:moveTo>
                  <a:cubicBezTo>
                    <a:pt x="890" y="0"/>
                    <a:pt x="869" y="0"/>
                    <a:pt x="849" y="1"/>
                  </a:cubicBezTo>
                  <a:cubicBezTo>
                    <a:pt x="0" y="1100"/>
                    <a:pt x="0" y="1100"/>
                    <a:pt x="0" y="1100"/>
                  </a:cubicBezTo>
                  <a:cubicBezTo>
                    <a:pt x="86" y="1501"/>
                    <a:pt x="438" y="1806"/>
                    <a:pt x="866" y="1817"/>
                  </a:cubicBezTo>
                  <a:cubicBezTo>
                    <a:pt x="1367" y="1829"/>
                    <a:pt x="1784" y="1432"/>
                    <a:pt x="1796" y="931"/>
                  </a:cubicBezTo>
                  <a:cubicBezTo>
                    <a:pt x="1809" y="429"/>
                    <a:pt x="1412" y="12"/>
                    <a:pt x="91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47154" name="Freeform 18"/>
            <p:cNvSpPr>
              <a:spLocks/>
            </p:cNvSpPr>
            <p:nvPr/>
          </p:nvSpPr>
          <p:spPr bwMode="auto">
            <a:xfrm>
              <a:off x="703" y="943"/>
              <a:ext cx="2057" cy="2069"/>
            </a:xfrm>
            <a:custGeom>
              <a:avLst/>
              <a:gdLst/>
              <a:ahLst/>
              <a:cxnLst>
                <a:cxn ang="0">
                  <a:pos x="856" y="1"/>
                </a:cxn>
                <a:cxn ang="0">
                  <a:pos x="758" y="4"/>
                </a:cxn>
                <a:cxn ang="0">
                  <a:pos x="0" y="981"/>
                </a:cxn>
                <a:cxn ang="0">
                  <a:pos x="814" y="1692"/>
                </a:cxn>
                <a:cxn ang="0">
                  <a:pos x="1680" y="867"/>
                </a:cxn>
                <a:cxn ang="0">
                  <a:pos x="856" y="1"/>
                </a:cxn>
              </a:cxnLst>
              <a:rect l="0" t="0" r="r" b="b"/>
              <a:pathLst>
                <a:path w="1692" h="1704">
                  <a:moveTo>
                    <a:pt x="856" y="1"/>
                  </a:moveTo>
                  <a:cubicBezTo>
                    <a:pt x="822" y="0"/>
                    <a:pt x="790" y="1"/>
                    <a:pt x="758" y="4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63" y="1376"/>
                    <a:pt x="400" y="1682"/>
                    <a:pt x="814" y="1692"/>
                  </a:cubicBezTo>
                  <a:cubicBezTo>
                    <a:pt x="1281" y="1704"/>
                    <a:pt x="1669" y="1334"/>
                    <a:pt x="1680" y="867"/>
                  </a:cubicBezTo>
                  <a:cubicBezTo>
                    <a:pt x="1692" y="400"/>
                    <a:pt x="1323" y="12"/>
                    <a:pt x="856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47155" name="Freeform 19"/>
            <p:cNvSpPr>
              <a:spLocks/>
            </p:cNvSpPr>
            <p:nvPr/>
          </p:nvSpPr>
          <p:spPr bwMode="auto">
            <a:xfrm>
              <a:off x="625" y="870"/>
              <a:ext cx="1059" cy="1334"/>
            </a:xfrm>
            <a:custGeom>
              <a:avLst/>
              <a:gdLst/>
              <a:ahLst/>
              <a:cxnLst>
                <a:cxn ang="0">
                  <a:pos x="870" y="214"/>
                </a:cxn>
                <a:cxn ang="0">
                  <a:pos x="849" y="0"/>
                </a:cxn>
                <a:cxn ang="0">
                  <a:pos x="0" y="1099"/>
                </a:cxn>
                <a:cxn ang="0">
                  <a:pos x="870" y="214"/>
                </a:cxn>
              </a:cxnLst>
              <a:rect l="0" t="0" r="r" b="b"/>
              <a:pathLst>
                <a:path w="871" h="1099">
                  <a:moveTo>
                    <a:pt x="870" y="214"/>
                  </a:moveTo>
                  <a:cubicBezTo>
                    <a:pt x="871" y="140"/>
                    <a:pt x="864" y="69"/>
                    <a:pt x="849" y="0"/>
                  </a:cubicBezTo>
                  <a:cubicBezTo>
                    <a:pt x="0" y="1099"/>
                    <a:pt x="0" y="1099"/>
                    <a:pt x="0" y="1099"/>
                  </a:cubicBezTo>
                  <a:cubicBezTo>
                    <a:pt x="474" y="1079"/>
                    <a:pt x="858" y="695"/>
                    <a:pt x="870" y="21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8" name="Group 20"/>
          <p:cNvGrpSpPr>
            <a:grpSpLocks/>
          </p:cNvGrpSpPr>
          <p:nvPr/>
        </p:nvGrpSpPr>
        <p:grpSpPr bwMode="auto">
          <a:xfrm>
            <a:off x="1371600" y="2819400"/>
            <a:ext cx="1441450" cy="1449388"/>
            <a:chOff x="625" y="865"/>
            <a:chExt cx="2208" cy="2222"/>
          </a:xfrm>
        </p:grpSpPr>
        <p:sp>
          <p:nvSpPr>
            <p:cNvPr id="347157" name="Freeform 21"/>
            <p:cNvSpPr>
              <a:spLocks/>
            </p:cNvSpPr>
            <p:nvPr/>
          </p:nvSpPr>
          <p:spPr bwMode="auto">
            <a:xfrm>
              <a:off x="637" y="865"/>
              <a:ext cx="2196" cy="2222"/>
            </a:xfrm>
            <a:custGeom>
              <a:avLst/>
              <a:gdLst/>
              <a:ahLst/>
              <a:cxnLst>
                <a:cxn ang="0">
                  <a:pos x="910" y="0"/>
                </a:cxn>
                <a:cxn ang="0">
                  <a:pos x="849" y="1"/>
                </a:cxn>
                <a:cxn ang="0">
                  <a:pos x="0" y="1100"/>
                </a:cxn>
                <a:cxn ang="0">
                  <a:pos x="866" y="1817"/>
                </a:cxn>
                <a:cxn ang="0">
                  <a:pos x="1796" y="931"/>
                </a:cxn>
                <a:cxn ang="0">
                  <a:pos x="910" y="0"/>
                </a:cxn>
              </a:cxnLst>
              <a:rect l="0" t="0" r="r" b="b"/>
              <a:pathLst>
                <a:path w="1809" h="1829">
                  <a:moveTo>
                    <a:pt x="910" y="0"/>
                  </a:moveTo>
                  <a:cubicBezTo>
                    <a:pt x="890" y="0"/>
                    <a:pt x="869" y="0"/>
                    <a:pt x="849" y="1"/>
                  </a:cubicBezTo>
                  <a:cubicBezTo>
                    <a:pt x="0" y="1100"/>
                    <a:pt x="0" y="1100"/>
                    <a:pt x="0" y="1100"/>
                  </a:cubicBezTo>
                  <a:cubicBezTo>
                    <a:pt x="86" y="1501"/>
                    <a:pt x="438" y="1806"/>
                    <a:pt x="866" y="1817"/>
                  </a:cubicBezTo>
                  <a:cubicBezTo>
                    <a:pt x="1367" y="1829"/>
                    <a:pt x="1784" y="1432"/>
                    <a:pt x="1796" y="931"/>
                  </a:cubicBezTo>
                  <a:cubicBezTo>
                    <a:pt x="1809" y="429"/>
                    <a:pt x="1412" y="12"/>
                    <a:pt x="91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47158" name="Freeform 22"/>
            <p:cNvSpPr>
              <a:spLocks/>
            </p:cNvSpPr>
            <p:nvPr/>
          </p:nvSpPr>
          <p:spPr bwMode="auto">
            <a:xfrm>
              <a:off x="703" y="943"/>
              <a:ext cx="2057" cy="2069"/>
            </a:xfrm>
            <a:custGeom>
              <a:avLst/>
              <a:gdLst/>
              <a:ahLst/>
              <a:cxnLst>
                <a:cxn ang="0">
                  <a:pos x="856" y="1"/>
                </a:cxn>
                <a:cxn ang="0">
                  <a:pos x="758" y="4"/>
                </a:cxn>
                <a:cxn ang="0">
                  <a:pos x="0" y="981"/>
                </a:cxn>
                <a:cxn ang="0">
                  <a:pos x="814" y="1692"/>
                </a:cxn>
                <a:cxn ang="0">
                  <a:pos x="1680" y="867"/>
                </a:cxn>
                <a:cxn ang="0">
                  <a:pos x="856" y="1"/>
                </a:cxn>
              </a:cxnLst>
              <a:rect l="0" t="0" r="r" b="b"/>
              <a:pathLst>
                <a:path w="1692" h="1704">
                  <a:moveTo>
                    <a:pt x="856" y="1"/>
                  </a:moveTo>
                  <a:cubicBezTo>
                    <a:pt x="822" y="0"/>
                    <a:pt x="790" y="1"/>
                    <a:pt x="758" y="4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63" y="1376"/>
                    <a:pt x="400" y="1682"/>
                    <a:pt x="814" y="1692"/>
                  </a:cubicBezTo>
                  <a:cubicBezTo>
                    <a:pt x="1281" y="1704"/>
                    <a:pt x="1669" y="1334"/>
                    <a:pt x="1680" y="867"/>
                  </a:cubicBezTo>
                  <a:cubicBezTo>
                    <a:pt x="1692" y="400"/>
                    <a:pt x="1323" y="12"/>
                    <a:pt x="856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47159" name="Freeform 23"/>
            <p:cNvSpPr>
              <a:spLocks/>
            </p:cNvSpPr>
            <p:nvPr/>
          </p:nvSpPr>
          <p:spPr bwMode="auto">
            <a:xfrm>
              <a:off x="625" y="870"/>
              <a:ext cx="1058" cy="1334"/>
            </a:xfrm>
            <a:custGeom>
              <a:avLst/>
              <a:gdLst/>
              <a:ahLst/>
              <a:cxnLst>
                <a:cxn ang="0">
                  <a:pos x="870" y="214"/>
                </a:cxn>
                <a:cxn ang="0">
                  <a:pos x="849" y="0"/>
                </a:cxn>
                <a:cxn ang="0">
                  <a:pos x="0" y="1099"/>
                </a:cxn>
                <a:cxn ang="0">
                  <a:pos x="870" y="214"/>
                </a:cxn>
              </a:cxnLst>
              <a:rect l="0" t="0" r="r" b="b"/>
              <a:pathLst>
                <a:path w="871" h="1099">
                  <a:moveTo>
                    <a:pt x="870" y="214"/>
                  </a:moveTo>
                  <a:cubicBezTo>
                    <a:pt x="871" y="140"/>
                    <a:pt x="864" y="69"/>
                    <a:pt x="849" y="0"/>
                  </a:cubicBezTo>
                  <a:cubicBezTo>
                    <a:pt x="0" y="1099"/>
                    <a:pt x="0" y="1099"/>
                    <a:pt x="0" y="1099"/>
                  </a:cubicBezTo>
                  <a:cubicBezTo>
                    <a:pt x="474" y="1079"/>
                    <a:pt x="858" y="695"/>
                    <a:pt x="870" y="21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2059" name="Text Box 30"/>
          <p:cNvSpPr txBox="1">
            <a:spLocks noChangeArrowheads="1"/>
          </p:cNvSpPr>
          <p:nvPr/>
        </p:nvSpPr>
        <p:spPr bwMode="auto">
          <a:xfrm>
            <a:off x="3733800" y="3381375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 b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2060" name="Text Box 31"/>
          <p:cNvSpPr txBox="1">
            <a:spLocks noChangeArrowheads="1"/>
          </p:cNvSpPr>
          <p:nvPr/>
        </p:nvSpPr>
        <p:spPr bwMode="auto">
          <a:xfrm>
            <a:off x="6381750" y="3286125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 b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2061" name="Text Box 32"/>
          <p:cNvSpPr txBox="1">
            <a:spLocks noChangeArrowheads="1"/>
          </p:cNvSpPr>
          <p:nvPr/>
        </p:nvSpPr>
        <p:spPr bwMode="auto">
          <a:xfrm>
            <a:off x="1247775" y="3362325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 b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2062" name="Text Box 33"/>
          <p:cNvSpPr txBox="1">
            <a:spLocks noChangeArrowheads="1"/>
          </p:cNvSpPr>
          <p:nvPr/>
        </p:nvSpPr>
        <p:spPr bwMode="auto">
          <a:xfrm>
            <a:off x="3819525" y="1362075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 b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2063" name="Text Box 34"/>
          <p:cNvSpPr txBox="1">
            <a:spLocks noChangeArrowheads="1"/>
          </p:cNvSpPr>
          <p:nvPr/>
        </p:nvSpPr>
        <p:spPr bwMode="auto">
          <a:xfrm>
            <a:off x="3848100" y="5581650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400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2400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400" b="0">
              <a:solidFill>
                <a:schemeClr val="bg1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20554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2380</TotalTime>
  <Words>5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TZ-手动增减;KJ-平面;DH-静态;XJ-二级</cp:keywords>
  <dc:description>PPTfans.cn</dc:description>
  <cp:revision>69</cp:revision>
  <dcterms:created xsi:type="dcterms:W3CDTF">2009-08-17T12:38:25Z</dcterms:created>
  <dcterms:modified xsi:type="dcterms:W3CDTF">2012-07-18T18:41:11Z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