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3D580-9945-465D-8CDF-63DD529F0CC4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95549-5DE9-480B-9E35-9871DB1DCA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043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1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 rot="10800000">
            <a:off x="0" y="2895600"/>
            <a:ext cx="9144000" cy="3962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8" name="Pentagon 107"/>
          <p:cNvSpPr/>
          <p:nvPr/>
        </p:nvSpPr>
        <p:spPr>
          <a:xfrm>
            <a:off x="1646157" y="1422399"/>
            <a:ext cx="6126243" cy="2275209"/>
          </a:xfrm>
          <a:prstGeom prst="homePlate">
            <a:avLst>
              <a:gd name="adj" fmla="val 38327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6"/>
          <p:cNvSpPr>
            <a:spLocks/>
          </p:cNvSpPr>
          <p:nvPr/>
        </p:nvSpPr>
        <p:spPr bwMode="auto">
          <a:xfrm>
            <a:off x="1662805" y="1439047"/>
            <a:ext cx="5500271" cy="342921"/>
          </a:xfrm>
          <a:custGeom>
            <a:avLst/>
            <a:gdLst/>
            <a:ahLst/>
            <a:cxnLst>
              <a:cxn ang="0">
                <a:pos x="2317" y="149"/>
              </a:cxn>
              <a:cxn ang="0">
                <a:pos x="2203" y="0"/>
              </a:cxn>
              <a:cxn ang="0">
                <a:pos x="2202" y="0"/>
              </a:cxn>
              <a:cxn ang="0">
                <a:pos x="1" y="0"/>
              </a:cxn>
              <a:cxn ang="0">
                <a:pos x="0" y="1"/>
              </a:cxn>
              <a:cxn ang="0">
                <a:pos x="0" y="149"/>
              </a:cxn>
              <a:cxn ang="0">
                <a:pos x="2317" y="149"/>
              </a:cxn>
            </a:cxnLst>
            <a:rect l="0" t="0" r="r" b="b"/>
            <a:pathLst>
              <a:path w="2317" h="149">
                <a:moveTo>
                  <a:pt x="2317" y="149"/>
                </a:moveTo>
                <a:cubicBezTo>
                  <a:pt x="2203" y="0"/>
                  <a:pt x="2203" y="0"/>
                  <a:pt x="2203" y="0"/>
                </a:cubicBezTo>
                <a:cubicBezTo>
                  <a:pt x="2203" y="0"/>
                  <a:pt x="2202" y="0"/>
                  <a:pt x="2202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0"/>
                  <a:pt x="0" y="1"/>
                </a:cubicBezTo>
                <a:cubicBezTo>
                  <a:pt x="0" y="149"/>
                  <a:pt x="0" y="149"/>
                  <a:pt x="0" y="149"/>
                </a:cubicBezTo>
                <a:lnTo>
                  <a:pt x="2317" y="149"/>
                </a:lnTo>
                <a:close/>
              </a:path>
            </a:pathLst>
          </a:custGeom>
          <a:gradFill>
            <a:gsLst>
              <a:gs pos="0">
                <a:schemeClr val="tx1">
                  <a:lumMod val="60000"/>
                  <a:lumOff val="40000"/>
                </a:schemeClr>
              </a:gs>
              <a:gs pos="100000">
                <a:schemeClr val="tx1">
                  <a:lumMod val="60000"/>
                  <a:lumOff val="40000"/>
                </a:schemeClr>
              </a:gs>
            </a:gsLst>
            <a:lin ang="5400000" scaled="0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1556" y="1447800"/>
          <a:ext cx="5219700" cy="224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  <a:gridCol w="434975"/>
              </a:tblGrid>
              <a:tr h="337776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Apr 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732" marR="62732" marT="31366" marB="31366"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694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2732" marR="62732" marT="31366" marB="31366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Pentagon 20"/>
          <p:cNvSpPr/>
          <p:nvPr/>
        </p:nvSpPr>
        <p:spPr>
          <a:xfrm>
            <a:off x="2977987" y="2361608"/>
            <a:ext cx="1297146" cy="308680"/>
          </a:xfrm>
          <a:prstGeom prst="homePlate">
            <a:avLst>
              <a:gd name="adj" fmla="val 80995"/>
            </a:avLst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entagon 22"/>
          <p:cNvSpPr/>
          <p:nvPr/>
        </p:nvSpPr>
        <p:spPr>
          <a:xfrm>
            <a:off x="3852000" y="2807256"/>
            <a:ext cx="1724904" cy="312148"/>
          </a:xfrm>
          <a:prstGeom prst="homePlate">
            <a:avLst>
              <a:gd name="adj" fmla="val 80039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4727121" y="5415469"/>
            <a:ext cx="173831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 rot="16200000">
            <a:off x="6788113" y="5942860"/>
            <a:ext cx="175334" cy="177800"/>
          </a:xfrm>
          <a:prstGeom prst="rect">
            <a:avLst/>
          </a:prstGeom>
          <a:solidFill>
            <a:srgbClr val="00B415"/>
          </a:solidFill>
          <a:ln w="12700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82140" y="5416104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7086600" y="53340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5057775" y="53340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5045529" y="5824121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9" name="Pentagon 38"/>
          <p:cNvSpPr/>
          <p:nvPr/>
        </p:nvSpPr>
        <p:spPr>
          <a:xfrm>
            <a:off x="4724400" y="5925207"/>
            <a:ext cx="176212" cy="170793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1666966" y="1950584"/>
            <a:ext cx="1727217" cy="309654"/>
          </a:xfrm>
          <a:prstGeom prst="homePlate">
            <a:avLst>
              <a:gd name="adj" fmla="val 79246"/>
            </a:avLst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8" name="Straight Connector 57"/>
          <p:cNvCxnSpPr>
            <a:stCxn id="29" idx="2"/>
            <a:endCxn id="56" idx="2"/>
          </p:cNvCxnSpPr>
          <p:nvPr/>
        </p:nvCxnSpPr>
        <p:spPr>
          <a:xfrm rot="5400000">
            <a:off x="3769563" y="3295516"/>
            <a:ext cx="1856563" cy="23852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 Box 394"/>
          <p:cNvSpPr txBox="1">
            <a:spLocks noChangeArrowheads="1"/>
          </p:cNvSpPr>
          <p:nvPr/>
        </p:nvSpPr>
        <p:spPr bwMode="auto">
          <a:xfrm>
            <a:off x="7086600" y="58293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9" name="Pentagon 28"/>
          <p:cNvSpPr/>
          <p:nvPr/>
        </p:nvSpPr>
        <p:spPr>
          <a:xfrm>
            <a:off x="5156083" y="3251199"/>
            <a:ext cx="1720280" cy="308679"/>
          </a:xfrm>
          <a:prstGeom prst="homePlate">
            <a:avLst>
              <a:gd name="adj" fmla="val 81467"/>
            </a:avLst>
          </a:prstGeom>
          <a:solidFill>
            <a:srgbClr val="FFC000"/>
          </a:solidFill>
          <a:ln w="12700">
            <a:solidFill>
              <a:srgbClr val="8A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 Text Here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 rot="16200000">
            <a:off x="908159" y="3816241"/>
            <a:ext cx="1993682" cy="3200400"/>
          </a:xfrm>
          <a:prstGeom prst="roundRect">
            <a:avLst>
              <a:gd name="adj" fmla="val 3881"/>
            </a:avLst>
          </a:prstGeom>
          <a:gradFill>
            <a:gsLst>
              <a:gs pos="13000">
                <a:schemeClr val="bg1"/>
              </a:gs>
              <a:gs pos="69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0800000" scaled="0"/>
          </a:gradFill>
          <a:ln w="12700">
            <a:solidFill>
              <a:srgbClr val="FFC000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449581" y="5029200"/>
            <a:ext cx="2827019" cy="1212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Lorem is simp dummy text of then and scrambled it to make a type specimen book. Lorem is simp dummy text of then.</a:t>
            </a:r>
          </a:p>
        </p:txBody>
      </p:sp>
      <p:sp>
        <p:nvSpPr>
          <p:cNvPr id="72" name="Text Box 394"/>
          <p:cNvSpPr txBox="1">
            <a:spLocks noChangeArrowheads="1"/>
          </p:cNvSpPr>
          <p:nvPr/>
        </p:nvSpPr>
        <p:spPr bwMode="auto">
          <a:xfrm>
            <a:off x="304800" y="4572000"/>
            <a:ext cx="32004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 - Your  Text Here </a:t>
            </a: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7253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75</Words>
  <Application>Microsoft Office PowerPoint</Application>
  <PresentationFormat>全屏显示(4:3)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FM-甘特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2012-07-18T18:38:17Z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