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16711-AEE6-4AD5-99FF-28146DB058F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895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ED6E0341-0B2B-4C7E-88C4-7F521BDDC9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185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849313" y="3316288"/>
            <a:ext cx="7761287" cy="577850"/>
            <a:chOff x="486" y="2131"/>
            <a:chExt cx="4889" cy="364"/>
          </a:xfrm>
        </p:grpSpPr>
        <p:sp>
          <p:nvSpPr>
            <p:cNvPr id="315397" name="Freeform 5"/>
            <p:cNvSpPr>
              <a:spLocks/>
            </p:cNvSpPr>
            <p:nvPr/>
          </p:nvSpPr>
          <p:spPr bwMode="auto">
            <a:xfrm>
              <a:off x="486" y="2131"/>
              <a:ext cx="4889" cy="364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5026" y="0"/>
                </a:cxn>
                <a:cxn ang="0">
                  <a:pos x="5078" y="9"/>
                </a:cxn>
                <a:cxn ang="0">
                  <a:pos x="5195" y="194"/>
                </a:cxn>
                <a:cxn ang="0">
                  <a:pos x="5078" y="378"/>
                </a:cxn>
                <a:cxn ang="0">
                  <a:pos x="5026" y="387"/>
                </a:cxn>
                <a:cxn ang="0">
                  <a:pos x="169" y="387"/>
                </a:cxn>
                <a:cxn ang="0">
                  <a:pos x="117" y="378"/>
                </a:cxn>
                <a:cxn ang="0">
                  <a:pos x="0" y="194"/>
                </a:cxn>
                <a:cxn ang="0">
                  <a:pos x="117" y="9"/>
                </a:cxn>
                <a:cxn ang="0">
                  <a:pos x="169" y="0"/>
                </a:cxn>
              </a:cxnLst>
              <a:rect l="0" t="0" r="r" b="b"/>
              <a:pathLst>
                <a:path w="5195" h="387">
                  <a:moveTo>
                    <a:pt x="169" y="0"/>
                  </a:moveTo>
                  <a:cubicBezTo>
                    <a:pt x="5026" y="0"/>
                    <a:pt x="5026" y="0"/>
                    <a:pt x="5026" y="0"/>
                  </a:cubicBezTo>
                  <a:cubicBezTo>
                    <a:pt x="5044" y="0"/>
                    <a:pt x="5061" y="3"/>
                    <a:pt x="5078" y="9"/>
                  </a:cubicBezTo>
                  <a:cubicBezTo>
                    <a:pt x="5153" y="37"/>
                    <a:pt x="5195" y="116"/>
                    <a:pt x="5195" y="194"/>
                  </a:cubicBezTo>
                  <a:cubicBezTo>
                    <a:pt x="5195" y="271"/>
                    <a:pt x="5153" y="350"/>
                    <a:pt x="5078" y="378"/>
                  </a:cubicBezTo>
                  <a:cubicBezTo>
                    <a:pt x="5061" y="384"/>
                    <a:pt x="5044" y="387"/>
                    <a:pt x="5026" y="387"/>
                  </a:cubicBezTo>
                  <a:cubicBezTo>
                    <a:pt x="169" y="387"/>
                    <a:pt x="169" y="387"/>
                    <a:pt x="169" y="387"/>
                  </a:cubicBezTo>
                  <a:cubicBezTo>
                    <a:pt x="151" y="387"/>
                    <a:pt x="133" y="384"/>
                    <a:pt x="117" y="378"/>
                  </a:cubicBezTo>
                  <a:cubicBezTo>
                    <a:pt x="42" y="350"/>
                    <a:pt x="0" y="271"/>
                    <a:pt x="0" y="194"/>
                  </a:cubicBezTo>
                  <a:cubicBezTo>
                    <a:pt x="0" y="116"/>
                    <a:pt x="42" y="37"/>
                    <a:pt x="117" y="9"/>
                  </a:cubicBezTo>
                  <a:cubicBezTo>
                    <a:pt x="133" y="3"/>
                    <a:pt x="151" y="0"/>
                    <a:pt x="16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431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15398" name="Freeform 6"/>
            <p:cNvSpPr>
              <a:spLocks/>
            </p:cNvSpPr>
            <p:nvPr/>
          </p:nvSpPr>
          <p:spPr bwMode="auto">
            <a:xfrm>
              <a:off x="494" y="2140"/>
              <a:ext cx="4873" cy="34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5017" y="0"/>
                </a:cxn>
                <a:cxn ang="0">
                  <a:pos x="5066" y="9"/>
                </a:cxn>
                <a:cxn ang="0">
                  <a:pos x="5177" y="185"/>
                </a:cxn>
                <a:cxn ang="0">
                  <a:pos x="5066" y="360"/>
                </a:cxn>
                <a:cxn ang="0">
                  <a:pos x="5017" y="369"/>
                </a:cxn>
                <a:cxn ang="0">
                  <a:pos x="160" y="369"/>
                </a:cxn>
                <a:cxn ang="0">
                  <a:pos x="111" y="360"/>
                </a:cxn>
                <a:cxn ang="0">
                  <a:pos x="0" y="185"/>
                </a:cxn>
                <a:cxn ang="0">
                  <a:pos x="111" y="9"/>
                </a:cxn>
                <a:cxn ang="0">
                  <a:pos x="160" y="0"/>
                </a:cxn>
              </a:cxnLst>
              <a:rect l="0" t="0" r="r" b="b"/>
              <a:pathLst>
                <a:path w="5177" h="369">
                  <a:moveTo>
                    <a:pt x="160" y="0"/>
                  </a:moveTo>
                  <a:cubicBezTo>
                    <a:pt x="5017" y="0"/>
                    <a:pt x="5017" y="0"/>
                    <a:pt x="5017" y="0"/>
                  </a:cubicBezTo>
                  <a:cubicBezTo>
                    <a:pt x="5034" y="0"/>
                    <a:pt x="5050" y="3"/>
                    <a:pt x="5066" y="9"/>
                  </a:cubicBezTo>
                  <a:cubicBezTo>
                    <a:pt x="5137" y="35"/>
                    <a:pt x="5177" y="111"/>
                    <a:pt x="5177" y="185"/>
                  </a:cubicBezTo>
                  <a:cubicBezTo>
                    <a:pt x="5177" y="258"/>
                    <a:pt x="5137" y="334"/>
                    <a:pt x="5066" y="360"/>
                  </a:cubicBezTo>
                  <a:cubicBezTo>
                    <a:pt x="5050" y="366"/>
                    <a:pt x="5034" y="369"/>
                    <a:pt x="5017" y="369"/>
                  </a:cubicBezTo>
                  <a:cubicBezTo>
                    <a:pt x="160" y="369"/>
                    <a:pt x="160" y="369"/>
                    <a:pt x="160" y="369"/>
                  </a:cubicBezTo>
                  <a:cubicBezTo>
                    <a:pt x="143" y="369"/>
                    <a:pt x="126" y="366"/>
                    <a:pt x="111" y="360"/>
                  </a:cubicBezTo>
                  <a:cubicBezTo>
                    <a:pt x="40" y="334"/>
                    <a:pt x="0" y="258"/>
                    <a:pt x="0" y="185"/>
                  </a:cubicBezTo>
                  <a:cubicBezTo>
                    <a:pt x="0" y="111"/>
                    <a:pt x="40" y="35"/>
                    <a:pt x="111" y="9"/>
                  </a:cubicBezTo>
                  <a:cubicBezTo>
                    <a:pt x="126" y="3"/>
                    <a:pt x="143" y="0"/>
                    <a:pt x="16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15399" name="Freeform 7"/>
            <p:cNvSpPr>
              <a:spLocks/>
            </p:cNvSpPr>
            <p:nvPr/>
          </p:nvSpPr>
          <p:spPr bwMode="auto">
            <a:xfrm>
              <a:off x="503" y="2148"/>
              <a:ext cx="4855" cy="330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5008" y="0"/>
                </a:cxn>
                <a:cxn ang="0">
                  <a:pos x="5159" y="176"/>
                </a:cxn>
                <a:cxn ang="0">
                  <a:pos x="5008" y="351"/>
                </a:cxn>
                <a:cxn ang="0">
                  <a:pos x="151" y="351"/>
                </a:cxn>
                <a:cxn ang="0">
                  <a:pos x="0" y="176"/>
                </a:cxn>
                <a:cxn ang="0">
                  <a:pos x="151" y="0"/>
                </a:cxn>
              </a:cxnLst>
              <a:rect l="0" t="0" r="r" b="b"/>
              <a:pathLst>
                <a:path w="5159" h="351">
                  <a:moveTo>
                    <a:pt x="151" y="0"/>
                  </a:moveTo>
                  <a:cubicBezTo>
                    <a:pt x="5008" y="0"/>
                    <a:pt x="5008" y="0"/>
                    <a:pt x="5008" y="0"/>
                  </a:cubicBezTo>
                  <a:cubicBezTo>
                    <a:pt x="5091" y="0"/>
                    <a:pt x="5159" y="79"/>
                    <a:pt x="5159" y="176"/>
                  </a:cubicBezTo>
                  <a:cubicBezTo>
                    <a:pt x="5159" y="272"/>
                    <a:pt x="5091" y="351"/>
                    <a:pt x="5008" y="351"/>
                  </a:cubicBezTo>
                  <a:cubicBezTo>
                    <a:pt x="151" y="351"/>
                    <a:pt x="151" y="351"/>
                    <a:pt x="151" y="351"/>
                  </a:cubicBezTo>
                  <a:cubicBezTo>
                    <a:pt x="68" y="351"/>
                    <a:pt x="0" y="272"/>
                    <a:pt x="0" y="176"/>
                  </a:cubicBezTo>
                  <a:cubicBezTo>
                    <a:pt x="0" y="79"/>
                    <a:pt x="68" y="0"/>
                    <a:pt x="15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3075" name="Group 8"/>
          <p:cNvGrpSpPr>
            <a:grpSpLocks/>
          </p:cNvGrpSpPr>
          <p:nvPr/>
        </p:nvGrpSpPr>
        <p:grpSpPr bwMode="auto">
          <a:xfrm>
            <a:off x="849313" y="4500563"/>
            <a:ext cx="7761287" cy="577850"/>
            <a:chOff x="486" y="2131"/>
            <a:chExt cx="4889" cy="364"/>
          </a:xfrm>
        </p:grpSpPr>
        <p:sp>
          <p:nvSpPr>
            <p:cNvPr id="315401" name="Freeform 9"/>
            <p:cNvSpPr>
              <a:spLocks/>
            </p:cNvSpPr>
            <p:nvPr/>
          </p:nvSpPr>
          <p:spPr bwMode="auto">
            <a:xfrm>
              <a:off x="486" y="2131"/>
              <a:ext cx="4889" cy="364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5026" y="0"/>
                </a:cxn>
                <a:cxn ang="0">
                  <a:pos x="5078" y="9"/>
                </a:cxn>
                <a:cxn ang="0">
                  <a:pos x="5195" y="194"/>
                </a:cxn>
                <a:cxn ang="0">
                  <a:pos x="5078" y="378"/>
                </a:cxn>
                <a:cxn ang="0">
                  <a:pos x="5026" y="387"/>
                </a:cxn>
                <a:cxn ang="0">
                  <a:pos x="169" y="387"/>
                </a:cxn>
                <a:cxn ang="0">
                  <a:pos x="117" y="378"/>
                </a:cxn>
                <a:cxn ang="0">
                  <a:pos x="0" y="194"/>
                </a:cxn>
                <a:cxn ang="0">
                  <a:pos x="117" y="9"/>
                </a:cxn>
                <a:cxn ang="0">
                  <a:pos x="169" y="0"/>
                </a:cxn>
              </a:cxnLst>
              <a:rect l="0" t="0" r="r" b="b"/>
              <a:pathLst>
                <a:path w="5195" h="387">
                  <a:moveTo>
                    <a:pt x="169" y="0"/>
                  </a:moveTo>
                  <a:cubicBezTo>
                    <a:pt x="5026" y="0"/>
                    <a:pt x="5026" y="0"/>
                    <a:pt x="5026" y="0"/>
                  </a:cubicBezTo>
                  <a:cubicBezTo>
                    <a:pt x="5044" y="0"/>
                    <a:pt x="5061" y="3"/>
                    <a:pt x="5078" y="9"/>
                  </a:cubicBezTo>
                  <a:cubicBezTo>
                    <a:pt x="5153" y="37"/>
                    <a:pt x="5195" y="116"/>
                    <a:pt x="5195" y="194"/>
                  </a:cubicBezTo>
                  <a:cubicBezTo>
                    <a:pt x="5195" y="271"/>
                    <a:pt x="5153" y="350"/>
                    <a:pt x="5078" y="378"/>
                  </a:cubicBezTo>
                  <a:cubicBezTo>
                    <a:pt x="5061" y="384"/>
                    <a:pt x="5044" y="387"/>
                    <a:pt x="5026" y="387"/>
                  </a:cubicBezTo>
                  <a:cubicBezTo>
                    <a:pt x="169" y="387"/>
                    <a:pt x="169" y="387"/>
                    <a:pt x="169" y="387"/>
                  </a:cubicBezTo>
                  <a:cubicBezTo>
                    <a:pt x="151" y="387"/>
                    <a:pt x="133" y="384"/>
                    <a:pt x="117" y="378"/>
                  </a:cubicBezTo>
                  <a:cubicBezTo>
                    <a:pt x="42" y="350"/>
                    <a:pt x="0" y="271"/>
                    <a:pt x="0" y="194"/>
                  </a:cubicBezTo>
                  <a:cubicBezTo>
                    <a:pt x="0" y="116"/>
                    <a:pt x="42" y="37"/>
                    <a:pt x="117" y="9"/>
                  </a:cubicBezTo>
                  <a:cubicBezTo>
                    <a:pt x="133" y="3"/>
                    <a:pt x="151" y="0"/>
                    <a:pt x="16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431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15402" name="Freeform 10"/>
            <p:cNvSpPr>
              <a:spLocks/>
            </p:cNvSpPr>
            <p:nvPr/>
          </p:nvSpPr>
          <p:spPr bwMode="auto">
            <a:xfrm>
              <a:off x="494" y="2140"/>
              <a:ext cx="4873" cy="34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5017" y="0"/>
                </a:cxn>
                <a:cxn ang="0">
                  <a:pos x="5066" y="9"/>
                </a:cxn>
                <a:cxn ang="0">
                  <a:pos x="5177" y="185"/>
                </a:cxn>
                <a:cxn ang="0">
                  <a:pos x="5066" y="360"/>
                </a:cxn>
                <a:cxn ang="0">
                  <a:pos x="5017" y="369"/>
                </a:cxn>
                <a:cxn ang="0">
                  <a:pos x="160" y="369"/>
                </a:cxn>
                <a:cxn ang="0">
                  <a:pos x="111" y="360"/>
                </a:cxn>
                <a:cxn ang="0">
                  <a:pos x="0" y="185"/>
                </a:cxn>
                <a:cxn ang="0">
                  <a:pos x="111" y="9"/>
                </a:cxn>
                <a:cxn ang="0">
                  <a:pos x="160" y="0"/>
                </a:cxn>
              </a:cxnLst>
              <a:rect l="0" t="0" r="r" b="b"/>
              <a:pathLst>
                <a:path w="5177" h="369">
                  <a:moveTo>
                    <a:pt x="160" y="0"/>
                  </a:moveTo>
                  <a:cubicBezTo>
                    <a:pt x="5017" y="0"/>
                    <a:pt x="5017" y="0"/>
                    <a:pt x="5017" y="0"/>
                  </a:cubicBezTo>
                  <a:cubicBezTo>
                    <a:pt x="5034" y="0"/>
                    <a:pt x="5050" y="3"/>
                    <a:pt x="5066" y="9"/>
                  </a:cubicBezTo>
                  <a:cubicBezTo>
                    <a:pt x="5137" y="35"/>
                    <a:pt x="5177" y="111"/>
                    <a:pt x="5177" y="185"/>
                  </a:cubicBezTo>
                  <a:cubicBezTo>
                    <a:pt x="5177" y="258"/>
                    <a:pt x="5137" y="334"/>
                    <a:pt x="5066" y="360"/>
                  </a:cubicBezTo>
                  <a:cubicBezTo>
                    <a:pt x="5050" y="366"/>
                    <a:pt x="5034" y="369"/>
                    <a:pt x="5017" y="369"/>
                  </a:cubicBezTo>
                  <a:cubicBezTo>
                    <a:pt x="160" y="369"/>
                    <a:pt x="160" y="369"/>
                    <a:pt x="160" y="369"/>
                  </a:cubicBezTo>
                  <a:cubicBezTo>
                    <a:pt x="143" y="369"/>
                    <a:pt x="126" y="366"/>
                    <a:pt x="111" y="360"/>
                  </a:cubicBezTo>
                  <a:cubicBezTo>
                    <a:pt x="40" y="334"/>
                    <a:pt x="0" y="258"/>
                    <a:pt x="0" y="185"/>
                  </a:cubicBezTo>
                  <a:cubicBezTo>
                    <a:pt x="0" y="111"/>
                    <a:pt x="40" y="35"/>
                    <a:pt x="111" y="9"/>
                  </a:cubicBezTo>
                  <a:cubicBezTo>
                    <a:pt x="126" y="3"/>
                    <a:pt x="143" y="0"/>
                    <a:pt x="16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15403" name="Freeform 11"/>
            <p:cNvSpPr>
              <a:spLocks/>
            </p:cNvSpPr>
            <p:nvPr/>
          </p:nvSpPr>
          <p:spPr bwMode="auto">
            <a:xfrm>
              <a:off x="503" y="2148"/>
              <a:ext cx="4855" cy="330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5008" y="0"/>
                </a:cxn>
                <a:cxn ang="0">
                  <a:pos x="5159" y="176"/>
                </a:cxn>
                <a:cxn ang="0">
                  <a:pos x="5008" y="351"/>
                </a:cxn>
                <a:cxn ang="0">
                  <a:pos x="151" y="351"/>
                </a:cxn>
                <a:cxn ang="0">
                  <a:pos x="0" y="176"/>
                </a:cxn>
                <a:cxn ang="0">
                  <a:pos x="151" y="0"/>
                </a:cxn>
              </a:cxnLst>
              <a:rect l="0" t="0" r="r" b="b"/>
              <a:pathLst>
                <a:path w="5159" h="351">
                  <a:moveTo>
                    <a:pt x="151" y="0"/>
                  </a:moveTo>
                  <a:cubicBezTo>
                    <a:pt x="5008" y="0"/>
                    <a:pt x="5008" y="0"/>
                    <a:pt x="5008" y="0"/>
                  </a:cubicBezTo>
                  <a:cubicBezTo>
                    <a:pt x="5091" y="0"/>
                    <a:pt x="5159" y="79"/>
                    <a:pt x="5159" y="176"/>
                  </a:cubicBezTo>
                  <a:cubicBezTo>
                    <a:pt x="5159" y="272"/>
                    <a:pt x="5091" y="351"/>
                    <a:pt x="5008" y="351"/>
                  </a:cubicBezTo>
                  <a:cubicBezTo>
                    <a:pt x="151" y="351"/>
                    <a:pt x="151" y="351"/>
                    <a:pt x="151" y="351"/>
                  </a:cubicBezTo>
                  <a:cubicBezTo>
                    <a:pt x="68" y="351"/>
                    <a:pt x="0" y="272"/>
                    <a:pt x="0" y="176"/>
                  </a:cubicBezTo>
                  <a:cubicBezTo>
                    <a:pt x="0" y="79"/>
                    <a:pt x="68" y="0"/>
                    <a:pt x="15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3076" name="Group 12"/>
          <p:cNvGrpSpPr>
            <a:grpSpLocks/>
          </p:cNvGrpSpPr>
          <p:nvPr/>
        </p:nvGrpSpPr>
        <p:grpSpPr bwMode="auto">
          <a:xfrm>
            <a:off x="849313" y="5670550"/>
            <a:ext cx="7761287" cy="577850"/>
            <a:chOff x="486" y="2131"/>
            <a:chExt cx="4889" cy="364"/>
          </a:xfrm>
        </p:grpSpPr>
        <p:sp>
          <p:nvSpPr>
            <p:cNvPr id="315405" name="Freeform 13"/>
            <p:cNvSpPr>
              <a:spLocks/>
            </p:cNvSpPr>
            <p:nvPr/>
          </p:nvSpPr>
          <p:spPr bwMode="auto">
            <a:xfrm>
              <a:off x="486" y="2131"/>
              <a:ext cx="4889" cy="364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5026" y="0"/>
                </a:cxn>
                <a:cxn ang="0">
                  <a:pos x="5078" y="9"/>
                </a:cxn>
                <a:cxn ang="0">
                  <a:pos x="5195" y="194"/>
                </a:cxn>
                <a:cxn ang="0">
                  <a:pos x="5078" y="378"/>
                </a:cxn>
                <a:cxn ang="0">
                  <a:pos x="5026" y="387"/>
                </a:cxn>
                <a:cxn ang="0">
                  <a:pos x="169" y="387"/>
                </a:cxn>
                <a:cxn ang="0">
                  <a:pos x="117" y="378"/>
                </a:cxn>
                <a:cxn ang="0">
                  <a:pos x="0" y="194"/>
                </a:cxn>
                <a:cxn ang="0">
                  <a:pos x="117" y="9"/>
                </a:cxn>
                <a:cxn ang="0">
                  <a:pos x="169" y="0"/>
                </a:cxn>
              </a:cxnLst>
              <a:rect l="0" t="0" r="r" b="b"/>
              <a:pathLst>
                <a:path w="5195" h="387">
                  <a:moveTo>
                    <a:pt x="169" y="0"/>
                  </a:moveTo>
                  <a:cubicBezTo>
                    <a:pt x="5026" y="0"/>
                    <a:pt x="5026" y="0"/>
                    <a:pt x="5026" y="0"/>
                  </a:cubicBezTo>
                  <a:cubicBezTo>
                    <a:pt x="5044" y="0"/>
                    <a:pt x="5061" y="3"/>
                    <a:pt x="5078" y="9"/>
                  </a:cubicBezTo>
                  <a:cubicBezTo>
                    <a:pt x="5153" y="37"/>
                    <a:pt x="5195" y="116"/>
                    <a:pt x="5195" y="194"/>
                  </a:cubicBezTo>
                  <a:cubicBezTo>
                    <a:pt x="5195" y="271"/>
                    <a:pt x="5153" y="350"/>
                    <a:pt x="5078" y="378"/>
                  </a:cubicBezTo>
                  <a:cubicBezTo>
                    <a:pt x="5061" y="384"/>
                    <a:pt x="5044" y="387"/>
                    <a:pt x="5026" y="387"/>
                  </a:cubicBezTo>
                  <a:cubicBezTo>
                    <a:pt x="169" y="387"/>
                    <a:pt x="169" y="387"/>
                    <a:pt x="169" y="387"/>
                  </a:cubicBezTo>
                  <a:cubicBezTo>
                    <a:pt x="151" y="387"/>
                    <a:pt x="133" y="384"/>
                    <a:pt x="117" y="378"/>
                  </a:cubicBezTo>
                  <a:cubicBezTo>
                    <a:pt x="42" y="350"/>
                    <a:pt x="0" y="271"/>
                    <a:pt x="0" y="194"/>
                  </a:cubicBezTo>
                  <a:cubicBezTo>
                    <a:pt x="0" y="116"/>
                    <a:pt x="42" y="37"/>
                    <a:pt x="117" y="9"/>
                  </a:cubicBezTo>
                  <a:cubicBezTo>
                    <a:pt x="133" y="3"/>
                    <a:pt x="151" y="0"/>
                    <a:pt x="16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431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15406" name="Freeform 14"/>
            <p:cNvSpPr>
              <a:spLocks/>
            </p:cNvSpPr>
            <p:nvPr/>
          </p:nvSpPr>
          <p:spPr bwMode="auto">
            <a:xfrm>
              <a:off x="494" y="2140"/>
              <a:ext cx="4873" cy="34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5017" y="0"/>
                </a:cxn>
                <a:cxn ang="0">
                  <a:pos x="5066" y="9"/>
                </a:cxn>
                <a:cxn ang="0">
                  <a:pos x="5177" y="185"/>
                </a:cxn>
                <a:cxn ang="0">
                  <a:pos x="5066" y="360"/>
                </a:cxn>
                <a:cxn ang="0">
                  <a:pos x="5017" y="369"/>
                </a:cxn>
                <a:cxn ang="0">
                  <a:pos x="160" y="369"/>
                </a:cxn>
                <a:cxn ang="0">
                  <a:pos x="111" y="360"/>
                </a:cxn>
                <a:cxn ang="0">
                  <a:pos x="0" y="185"/>
                </a:cxn>
                <a:cxn ang="0">
                  <a:pos x="111" y="9"/>
                </a:cxn>
                <a:cxn ang="0">
                  <a:pos x="160" y="0"/>
                </a:cxn>
              </a:cxnLst>
              <a:rect l="0" t="0" r="r" b="b"/>
              <a:pathLst>
                <a:path w="5177" h="369">
                  <a:moveTo>
                    <a:pt x="160" y="0"/>
                  </a:moveTo>
                  <a:cubicBezTo>
                    <a:pt x="5017" y="0"/>
                    <a:pt x="5017" y="0"/>
                    <a:pt x="5017" y="0"/>
                  </a:cubicBezTo>
                  <a:cubicBezTo>
                    <a:pt x="5034" y="0"/>
                    <a:pt x="5050" y="3"/>
                    <a:pt x="5066" y="9"/>
                  </a:cubicBezTo>
                  <a:cubicBezTo>
                    <a:pt x="5137" y="35"/>
                    <a:pt x="5177" y="111"/>
                    <a:pt x="5177" y="185"/>
                  </a:cubicBezTo>
                  <a:cubicBezTo>
                    <a:pt x="5177" y="258"/>
                    <a:pt x="5137" y="334"/>
                    <a:pt x="5066" y="360"/>
                  </a:cubicBezTo>
                  <a:cubicBezTo>
                    <a:pt x="5050" y="366"/>
                    <a:pt x="5034" y="369"/>
                    <a:pt x="5017" y="369"/>
                  </a:cubicBezTo>
                  <a:cubicBezTo>
                    <a:pt x="160" y="369"/>
                    <a:pt x="160" y="369"/>
                    <a:pt x="160" y="369"/>
                  </a:cubicBezTo>
                  <a:cubicBezTo>
                    <a:pt x="143" y="369"/>
                    <a:pt x="126" y="366"/>
                    <a:pt x="111" y="360"/>
                  </a:cubicBezTo>
                  <a:cubicBezTo>
                    <a:pt x="40" y="334"/>
                    <a:pt x="0" y="258"/>
                    <a:pt x="0" y="185"/>
                  </a:cubicBezTo>
                  <a:cubicBezTo>
                    <a:pt x="0" y="111"/>
                    <a:pt x="40" y="35"/>
                    <a:pt x="111" y="9"/>
                  </a:cubicBezTo>
                  <a:cubicBezTo>
                    <a:pt x="126" y="3"/>
                    <a:pt x="143" y="0"/>
                    <a:pt x="16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15407" name="Freeform 15"/>
            <p:cNvSpPr>
              <a:spLocks/>
            </p:cNvSpPr>
            <p:nvPr/>
          </p:nvSpPr>
          <p:spPr bwMode="auto">
            <a:xfrm>
              <a:off x="503" y="2148"/>
              <a:ext cx="4855" cy="330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5008" y="0"/>
                </a:cxn>
                <a:cxn ang="0">
                  <a:pos x="5159" y="176"/>
                </a:cxn>
                <a:cxn ang="0">
                  <a:pos x="5008" y="351"/>
                </a:cxn>
                <a:cxn ang="0">
                  <a:pos x="151" y="351"/>
                </a:cxn>
                <a:cxn ang="0">
                  <a:pos x="0" y="176"/>
                </a:cxn>
                <a:cxn ang="0">
                  <a:pos x="151" y="0"/>
                </a:cxn>
              </a:cxnLst>
              <a:rect l="0" t="0" r="r" b="b"/>
              <a:pathLst>
                <a:path w="5159" h="351">
                  <a:moveTo>
                    <a:pt x="151" y="0"/>
                  </a:moveTo>
                  <a:cubicBezTo>
                    <a:pt x="5008" y="0"/>
                    <a:pt x="5008" y="0"/>
                    <a:pt x="5008" y="0"/>
                  </a:cubicBezTo>
                  <a:cubicBezTo>
                    <a:pt x="5091" y="0"/>
                    <a:pt x="5159" y="79"/>
                    <a:pt x="5159" y="176"/>
                  </a:cubicBezTo>
                  <a:cubicBezTo>
                    <a:pt x="5159" y="272"/>
                    <a:pt x="5091" y="351"/>
                    <a:pt x="5008" y="351"/>
                  </a:cubicBezTo>
                  <a:cubicBezTo>
                    <a:pt x="151" y="351"/>
                    <a:pt x="151" y="351"/>
                    <a:pt x="151" y="351"/>
                  </a:cubicBezTo>
                  <a:cubicBezTo>
                    <a:pt x="68" y="351"/>
                    <a:pt x="0" y="272"/>
                    <a:pt x="0" y="176"/>
                  </a:cubicBezTo>
                  <a:cubicBezTo>
                    <a:pt x="0" y="79"/>
                    <a:pt x="68" y="0"/>
                    <a:pt x="15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3077" name="Group 16"/>
          <p:cNvGrpSpPr>
            <a:grpSpLocks/>
          </p:cNvGrpSpPr>
          <p:nvPr/>
        </p:nvGrpSpPr>
        <p:grpSpPr bwMode="auto">
          <a:xfrm>
            <a:off x="849313" y="2209800"/>
            <a:ext cx="7761287" cy="577850"/>
            <a:chOff x="486" y="2131"/>
            <a:chExt cx="4889" cy="364"/>
          </a:xfrm>
        </p:grpSpPr>
        <p:sp>
          <p:nvSpPr>
            <p:cNvPr id="315409" name="Freeform 17"/>
            <p:cNvSpPr>
              <a:spLocks/>
            </p:cNvSpPr>
            <p:nvPr/>
          </p:nvSpPr>
          <p:spPr bwMode="auto">
            <a:xfrm>
              <a:off x="486" y="2131"/>
              <a:ext cx="4889" cy="364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5026" y="0"/>
                </a:cxn>
                <a:cxn ang="0">
                  <a:pos x="5078" y="9"/>
                </a:cxn>
                <a:cxn ang="0">
                  <a:pos x="5195" y="194"/>
                </a:cxn>
                <a:cxn ang="0">
                  <a:pos x="5078" y="378"/>
                </a:cxn>
                <a:cxn ang="0">
                  <a:pos x="5026" y="387"/>
                </a:cxn>
                <a:cxn ang="0">
                  <a:pos x="169" y="387"/>
                </a:cxn>
                <a:cxn ang="0">
                  <a:pos x="117" y="378"/>
                </a:cxn>
                <a:cxn ang="0">
                  <a:pos x="0" y="194"/>
                </a:cxn>
                <a:cxn ang="0">
                  <a:pos x="117" y="9"/>
                </a:cxn>
                <a:cxn ang="0">
                  <a:pos x="169" y="0"/>
                </a:cxn>
              </a:cxnLst>
              <a:rect l="0" t="0" r="r" b="b"/>
              <a:pathLst>
                <a:path w="5195" h="387">
                  <a:moveTo>
                    <a:pt x="169" y="0"/>
                  </a:moveTo>
                  <a:cubicBezTo>
                    <a:pt x="5026" y="0"/>
                    <a:pt x="5026" y="0"/>
                    <a:pt x="5026" y="0"/>
                  </a:cubicBezTo>
                  <a:cubicBezTo>
                    <a:pt x="5044" y="0"/>
                    <a:pt x="5061" y="3"/>
                    <a:pt x="5078" y="9"/>
                  </a:cubicBezTo>
                  <a:cubicBezTo>
                    <a:pt x="5153" y="37"/>
                    <a:pt x="5195" y="116"/>
                    <a:pt x="5195" y="194"/>
                  </a:cubicBezTo>
                  <a:cubicBezTo>
                    <a:pt x="5195" y="271"/>
                    <a:pt x="5153" y="350"/>
                    <a:pt x="5078" y="378"/>
                  </a:cubicBezTo>
                  <a:cubicBezTo>
                    <a:pt x="5061" y="384"/>
                    <a:pt x="5044" y="387"/>
                    <a:pt x="5026" y="387"/>
                  </a:cubicBezTo>
                  <a:cubicBezTo>
                    <a:pt x="169" y="387"/>
                    <a:pt x="169" y="387"/>
                    <a:pt x="169" y="387"/>
                  </a:cubicBezTo>
                  <a:cubicBezTo>
                    <a:pt x="151" y="387"/>
                    <a:pt x="133" y="384"/>
                    <a:pt x="117" y="378"/>
                  </a:cubicBezTo>
                  <a:cubicBezTo>
                    <a:pt x="42" y="350"/>
                    <a:pt x="0" y="271"/>
                    <a:pt x="0" y="194"/>
                  </a:cubicBezTo>
                  <a:cubicBezTo>
                    <a:pt x="0" y="116"/>
                    <a:pt x="42" y="37"/>
                    <a:pt x="117" y="9"/>
                  </a:cubicBezTo>
                  <a:cubicBezTo>
                    <a:pt x="133" y="3"/>
                    <a:pt x="151" y="0"/>
                    <a:pt x="169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431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15410" name="Freeform 18"/>
            <p:cNvSpPr>
              <a:spLocks/>
            </p:cNvSpPr>
            <p:nvPr/>
          </p:nvSpPr>
          <p:spPr bwMode="auto">
            <a:xfrm>
              <a:off x="494" y="2140"/>
              <a:ext cx="4873" cy="347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5017" y="0"/>
                </a:cxn>
                <a:cxn ang="0">
                  <a:pos x="5066" y="9"/>
                </a:cxn>
                <a:cxn ang="0">
                  <a:pos x="5177" y="185"/>
                </a:cxn>
                <a:cxn ang="0">
                  <a:pos x="5066" y="360"/>
                </a:cxn>
                <a:cxn ang="0">
                  <a:pos x="5017" y="369"/>
                </a:cxn>
                <a:cxn ang="0">
                  <a:pos x="160" y="369"/>
                </a:cxn>
                <a:cxn ang="0">
                  <a:pos x="111" y="360"/>
                </a:cxn>
                <a:cxn ang="0">
                  <a:pos x="0" y="185"/>
                </a:cxn>
                <a:cxn ang="0">
                  <a:pos x="111" y="9"/>
                </a:cxn>
                <a:cxn ang="0">
                  <a:pos x="160" y="0"/>
                </a:cxn>
              </a:cxnLst>
              <a:rect l="0" t="0" r="r" b="b"/>
              <a:pathLst>
                <a:path w="5177" h="369">
                  <a:moveTo>
                    <a:pt x="160" y="0"/>
                  </a:moveTo>
                  <a:cubicBezTo>
                    <a:pt x="5017" y="0"/>
                    <a:pt x="5017" y="0"/>
                    <a:pt x="5017" y="0"/>
                  </a:cubicBezTo>
                  <a:cubicBezTo>
                    <a:pt x="5034" y="0"/>
                    <a:pt x="5050" y="3"/>
                    <a:pt x="5066" y="9"/>
                  </a:cubicBezTo>
                  <a:cubicBezTo>
                    <a:pt x="5137" y="35"/>
                    <a:pt x="5177" y="111"/>
                    <a:pt x="5177" y="185"/>
                  </a:cubicBezTo>
                  <a:cubicBezTo>
                    <a:pt x="5177" y="258"/>
                    <a:pt x="5137" y="334"/>
                    <a:pt x="5066" y="360"/>
                  </a:cubicBezTo>
                  <a:cubicBezTo>
                    <a:pt x="5050" y="366"/>
                    <a:pt x="5034" y="369"/>
                    <a:pt x="5017" y="369"/>
                  </a:cubicBezTo>
                  <a:cubicBezTo>
                    <a:pt x="160" y="369"/>
                    <a:pt x="160" y="369"/>
                    <a:pt x="160" y="369"/>
                  </a:cubicBezTo>
                  <a:cubicBezTo>
                    <a:pt x="143" y="369"/>
                    <a:pt x="126" y="366"/>
                    <a:pt x="111" y="360"/>
                  </a:cubicBezTo>
                  <a:cubicBezTo>
                    <a:pt x="40" y="334"/>
                    <a:pt x="0" y="258"/>
                    <a:pt x="0" y="185"/>
                  </a:cubicBezTo>
                  <a:cubicBezTo>
                    <a:pt x="0" y="111"/>
                    <a:pt x="40" y="35"/>
                    <a:pt x="111" y="9"/>
                  </a:cubicBezTo>
                  <a:cubicBezTo>
                    <a:pt x="126" y="3"/>
                    <a:pt x="143" y="0"/>
                    <a:pt x="16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15411" name="Freeform 19"/>
            <p:cNvSpPr>
              <a:spLocks/>
            </p:cNvSpPr>
            <p:nvPr/>
          </p:nvSpPr>
          <p:spPr bwMode="auto">
            <a:xfrm>
              <a:off x="503" y="2148"/>
              <a:ext cx="4855" cy="330"/>
            </a:xfrm>
            <a:custGeom>
              <a:avLst/>
              <a:gdLst/>
              <a:ahLst/>
              <a:cxnLst>
                <a:cxn ang="0">
                  <a:pos x="151" y="0"/>
                </a:cxn>
                <a:cxn ang="0">
                  <a:pos x="5008" y="0"/>
                </a:cxn>
                <a:cxn ang="0">
                  <a:pos x="5159" y="176"/>
                </a:cxn>
                <a:cxn ang="0">
                  <a:pos x="5008" y="351"/>
                </a:cxn>
                <a:cxn ang="0">
                  <a:pos x="151" y="351"/>
                </a:cxn>
                <a:cxn ang="0">
                  <a:pos x="0" y="176"/>
                </a:cxn>
                <a:cxn ang="0">
                  <a:pos x="151" y="0"/>
                </a:cxn>
              </a:cxnLst>
              <a:rect l="0" t="0" r="r" b="b"/>
              <a:pathLst>
                <a:path w="5159" h="351">
                  <a:moveTo>
                    <a:pt x="151" y="0"/>
                  </a:moveTo>
                  <a:cubicBezTo>
                    <a:pt x="5008" y="0"/>
                    <a:pt x="5008" y="0"/>
                    <a:pt x="5008" y="0"/>
                  </a:cubicBezTo>
                  <a:cubicBezTo>
                    <a:pt x="5091" y="0"/>
                    <a:pt x="5159" y="79"/>
                    <a:pt x="5159" y="176"/>
                  </a:cubicBezTo>
                  <a:cubicBezTo>
                    <a:pt x="5159" y="272"/>
                    <a:pt x="5091" y="351"/>
                    <a:pt x="5008" y="351"/>
                  </a:cubicBezTo>
                  <a:cubicBezTo>
                    <a:pt x="151" y="351"/>
                    <a:pt x="151" y="351"/>
                    <a:pt x="151" y="351"/>
                  </a:cubicBezTo>
                  <a:cubicBezTo>
                    <a:pt x="68" y="351"/>
                    <a:pt x="0" y="272"/>
                    <a:pt x="0" y="176"/>
                  </a:cubicBezTo>
                  <a:cubicBezTo>
                    <a:pt x="0" y="79"/>
                    <a:pt x="68" y="0"/>
                    <a:pt x="15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3078" name="Text Box 24"/>
          <p:cNvSpPr txBox="1">
            <a:spLocks noChangeArrowheads="1"/>
          </p:cNvSpPr>
          <p:nvPr/>
        </p:nvSpPr>
        <p:spPr bwMode="auto">
          <a:xfrm rot="-5400000">
            <a:off x="4708525" y="-519112"/>
            <a:ext cx="4889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000">
                <a:ea typeface="굴림" charset="-127"/>
              </a:rPr>
              <a:t>Click to Add title text</a:t>
            </a:r>
          </a:p>
        </p:txBody>
      </p:sp>
      <p:sp>
        <p:nvSpPr>
          <p:cNvPr id="3079" name="Text Box 25"/>
          <p:cNvSpPr txBox="1">
            <a:spLocks noChangeArrowheads="1"/>
          </p:cNvSpPr>
          <p:nvPr/>
        </p:nvSpPr>
        <p:spPr bwMode="auto">
          <a:xfrm rot="-5400000">
            <a:off x="4708525" y="606425"/>
            <a:ext cx="4889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000">
                <a:ea typeface="굴림" charset="-127"/>
              </a:rPr>
              <a:t>Click to Add title text</a:t>
            </a:r>
          </a:p>
        </p:txBody>
      </p:sp>
      <p:sp>
        <p:nvSpPr>
          <p:cNvPr id="3080" name="Text Box 26"/>
          <p:cNvSpPr txBox="1">
            <a:spLocks noChangeArrowheads="1"/>
          </p:cNvSpPr>
          <p:nvPr/>
        </p:nvSpPr>
        <p:spPr bwMode="auto">
          <a:xfrm rot="-5400000">
            <a:off x="4708525" y="1800225"/>
            <a:ext cx="4889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000">
                <a:ea typeface="굴림" charset="-127"/>
              </a:rPr>
              <a:t>Click to Add title text</a:t>
            </a:r>
          </a:p>
        </p:txBody>
      </p:sp>
      <p:sp>
        <p:nvSpPr>
          <p:cNvPr id="3081" name="Text Box 27"/>
          <p:cNvSpPr txBox="1">
            <a:spLocks noChangeArrowheads="1"/>
          </p:cNvSpPr>
          <p:nvPr/>
        </p:nvSpPr>
        <p:spPr bwMode="auto">
          <a:xfrm rot="-5400000">
            <a:off x="4708525" y="2970213"/>
            <a:ext cx="4889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altLang="ko-KR" sz="2000">
                <a:ea typeface="굴림" charset="-127"/>
              </a:rPr>
              <a:t>Click to Add title text</a:t>
            </a:r>
          </a:p>
        </p:txBody>
      </p:sp>
      <p:sp>
        <p:nvSpPr>
          <p:cNvPr id="3082" name="AutoShape 28"/>
          <p:cNvSpPr>
            <a:spLocks noChangeArrowheads="1"/>
          </p:cNvSpPr>
          <p:nvPr/>
        </p:nvSpPr>
        <p:spPr bwMode="gray">
          <a:xfrm>
            <a:off x="457200" y="8382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="0">
                <a:ea typeface="굴림" charset="-127"/>
              </a:rPr>
              <a:t>Your Text Here</a:t>
            </a:r>
            <a:endParaRPr lang="en-US" altLang="zh-CN" sz="4500" b="0">
              <a:ea typeface="宋体" charset="-122"/>
            </a:endParaRPr>
          </a:p>
        </p:txBody>
      </p:sp>
      <p:sp>
        <p:nvSpPr>
          <p:cNvPr id="315421" name="Freeform 29"/>
          <p:cNvSpPr>
            <a:spLocks noEditPoints="1"/>
          </p:cNvSpPr>
          <p:nvPr/>
        </p:nvSpPr>
        <p:spPr bwMode="auto">
          <a:xfrm>
            <a:off x="1046163" y="5562600"/>
            <a:ext cx="249237" cy="527050"/>
          </a:xfrm>
          <a:custGeom>
            <a:avLst/>
            <a:gdLst/>
            <a:ahLst/>
            <a:cxnLst>
              <a:cxn ang="0">
                <a:pos x="243" y="848"/>
              </a:cxn>
              <a:cxn ang="0">
                <a:pos x="215" y="781"/>
              </a:cxn>
              <a:cxn ang="0">
                <a:pos x="190" y="731"/>
              </a:cxn>
              <a:cxn ang="0">
                <a:pos x="146" y="653"/>
              </a:cxn>
              <a:cxn ang="0">
                <a:pos x="145" y="556"/>
              </a:cxn>
              <a:cxn ang="0">
                <a:pos x="150" y="420"/>
              </a:cxn>
              <a:cxn ang="0">
                <a:pos x="166" y="407"/>
              </a:cxn>
              <a:cxn ang="0">
                <a:pos x="151" y="254"/>
              </a:cxn>
              <a:cxn ang="0">
                <a:pos x="105" y="254"/>
              </a:cxn>
              <a:cxn ang="0">
                <a:pos x="39" y="245"/>
              </a:cxn>
              <a:cxn ang="0">
                <a:pos x="19" y="194"/>
              </a:cxn>
              <a:cxn ang="0">
                <a:pos x="60" y="145"/>
              </a:cxn>
              <a:cxn ang="0">
                <a:pos x="79" y="106"/>
              </a:cxn>
              <a:cxn ang="0">
                <a:pos x="108" y="77"/>
              </a:cxn>
              <a:cxn ang="0">
                <a:pos x="134" y="86"/>
              </a:cxn>
              <a:cxn ang="0">
                <a:pos x="159" y="90"/>
              </a:cxn>
              <a:cxn ang="0">
                <a:pos x="184" y="62"/>
              </a:cxn>
              <a:cxn ang="0">
                <a:pos x="202" y="43"/>
              </a:cxn>
              <a:cxn ang="0">
                <a:pos x="249" y="0"/>
              </a:cxn>
              <a:cxn ang="0">
                <a:pos x="278" y="38"/>
              </a:cxn>
              <a:cxn ang="0">
                <a:pos x="354" y="37"/>
              </a:cxn>
              <a:cxn ang="0">
                <a:pos x="414" y="19"/>
              </a:cxn>
              <a:cxn ang="0">
                <a:pos x="355" y="67"/>
              </a:cxn>
              <a:cxn ang="0">
                <a:pos x="278" y="105"/>
              </a:cxn>
              <a:cxn ang="0">
                <a:pos x="302" y="125"/>
              </a:cxn>
              <a:cxn ang="0">
                <a:pos x="383" y="194"/>
              </a:cxn>
              <a:cxn ang="0">
                <a:pos x="397" y="248"/>
              </a:cxn>
              <a:cxn ang="0">
                <a:pos x="424" y="330"/>
              </a:cxn>
              <a:cxn ang="0">
                <a:pos x="432" y="480"/>
              </a:cxn>
              <a:cxn ang="0">
                <a:pos x="381" y="489"/>
              </a:cxn>
              <a:cxn ang="0">
                <a:pos x="396" y="479"/>
              </a:cxn>
              <a:cxn ang="0">
                <a:pos x="387" y="457"/>
              </a:cxn>
              <a:cxn ang="0">
                <a:pos x="394" y="430"/>
              </a:cxn>
              <a:cxn ang="0">
                <a:pos x="362" y="309"/>
              </a:cxn>
              <a:cxn ang="0">
                <a:pos x="350" y="344"/>
              </a:cxn>
              <a:cxn ang="0">
                <a:pos x="350" y="412"/>
              </a:cxn>
              <a:cxn ang="0">
                <a:pos x="349" y="526"/>
              </a:cxn>
              <a:cxn ang="0">
                <a:pos x="336" y="637"/>
              </a:cxn>
              <a:cxn ang="0">
                <a:pos x="310" y="757"/>
              </a:cxn>
              <a:cxn ang="0">
                <a:pos x="290" y="808"/>
              </a:cxn>
              <a:cxn ang="0">
                <a:pos x="303" y="897"/>
              </a:cxn>
              <a:cxn ang="0">
                <a:pos x="118" y="176"/>
              </a:cxn>
              <a:cxn ang="0">
                <a:pos x="135" y="163"/>
              </a:cxn>
              <a:cxn ang="0">
                <a:pos x="118" y="176"/>
              </a:cxn>
              <a:cxn ang="0">
                <a:pos x="194" y="138"/>
              </a:cxn>
              <a:cxn ang="0">
                <a:pos x="182" y="156"/>
              </a:cxn>
              <a:cxn ang="0">
                <a:pos x="158" y="104"/>
              </a:cxn>
              <a:cxn ang="0">
                <a:pos x="362" y="66"/>
              </a:cxn>
            </a:cxnLst>
            <a:rect l="0" t="0" r="r" b="b"/>
            <a:pathLst>
              <a:path w="434" h="917">
                <a:moveTo>
                  <a:pt x="256" y="916"/>
                </a:moveTo>
                <a:cubicBezTo>
                  <a:pt x="248" y="915"/>
                  <a:pt x="247" y="913"/>
                  <a:pt x="249" y="878"/>
                </a:cubicBezTo>
                <a:cubicBezTo>
                  <a:pt x="249" y="860"/>
                  <a:pt x="249" y="846"/>
                  <a:pt x="249" y="845"/>
                </a:cubicBezTo>
                <a:cubicBezTo>
                  <a:pt x="249" y="845"/>
                  <a:pt x="246" y="846"/>
                  <a:pt x="243" y="848"/>
                </a:cubicBezTo>
                <a:cubicBezTo>
                  <a:pt x="239" y="852"/>
                  <a:pt x="238" y="852"/>
                  <a:pt x="230" y="851"/>
                </a:cubicBezTo>
                <a:cubicBezTo>
                  <a:pt x="226" y="850"/>
                  <a:pt x="219" y="848"/>
                  <a:pt x="216" y="846"/>
                </a:cubicBezTo>
                <a:cubicBezTo>
                  <a:pt x="210" y="843"/>
                  <a:pt x="210" y="842"/>
                  <a:pt x="208" y="834"/>
                </a:cubicBezTo>
                <a:cubicBezTo>
                  <a:pt x="206" y="822"/>
                  <a:pt x="209" y="800"/>
                  <a:pt x="215" y="781"/>
                </a:cubicBezTo>
                <a:cubicBezTo>
                  <a:pt x="216" y="776"/>
                  <a:pt x="218" y="769"/>
                  <a:pt x="218" y="764"/>
                </a:cubicBezTo>
                <a:cubicBezTo>
                  <a:pt x="218" y="755"/>
                  <a:pt x="218" y="755"/>
                  <a:pt x="218" y="755"/>
                </a:cubicBezTo>
                <a:cubicBezTo>
                  <a:pt x="210" y="751"/>
                  <a:pt x="210" y="751"/>
                  <a:pt x="210" y="751"/>
                </a:cubicBezTo>
                <a:cubicBezTo>
                  <a:pt x="201" y="747"/>
                  <a:pt x="196" y="742"/>
                  <a:pt x="190" y="731"/>
                </a:cubicBezTo>
                <a:cubicBezTo>
                  <a:pt x="187" y="727"/>
                  <a:pt x="179" y="718"/>
                  <a:pt x="170" y="709"/>
                </a:cubicBezTo>
                <a:cubicBezTo>
                  <a:pt x="155" y="694"/>
                  <a:pt x="155" y="694"/>
                  <a:pt x="155" y="694"/>
                </a:cubicBezTo>
                <a:cubicBezTo>
                  <a:pt x="150" y="681"/>
                  <a:pt x="150" y="681"/>
                  <a:pt x="150" y="681"/>
                </a:cubicBezTo>
                <a:cubicBezTo>
                  <a:pt x="146" y="668"/>
                  <a:pt x="145" y="666"/>
                  <a:pt x="146" y="653"/>
                </a:cubicBezTo>
                <a:cubicBezTo>
                  <a:pt x="146" y="645"/>
                  <a:pt x="146" y="631"/>
                  <a:pt x="147" y="622"/>
                </a:cubicBezTo>
                <a:cubicBezTo>
                  <a:pt x="149" y="605"/>
                  <a:pt x="149" y="603"/>
                  <a:pt x="146" y="588"/>
                </a:cubicBezTo>
                <a:cubicBezTo>
                  <a:pt x="142" y="573"/>
                  <a:pt x="142" y="573"/>
                  <a:pt x="142" y="573"/>
                </a:cubicBezTo>
                <a:cubicBezTo>
                  <a:pt x="145" y="556"/>
                  <a:pt x="145" y="556"/>
                  <a:pt x="145" y="556"/>
                </a:cubicBezTo>
                <a:cubicBezTo>
                  <a:pt x="148" y="542"/>
                  <a:pt x="148" y="540"/>
                  <a:pt x="146" y="539"/>
                </a:cubicBezTo>
                <a:cubicBezTo>
                  <a:pt x="140" y="535"/>
                  <a:pt x="140" y="536"/>
                  <a:pt x="142" y="511"/>
                </a:cubicBezTo>
                <a:cubicBezTo>
                  <a:pt x="143" y="499"/>
                  <a:pt x="145" y="475"/>
                  <a:pt x="146" y="459"/>
                </a:cubicBezTo>
                <a:cubicBezTo>
                  <a:pt x="147" y="443"/>
                  <a:pt x="149" y="425"/>
                  <a:pt x="150" y="420"/>
                </a:cubicBezTo>
                <a:cubicBezTo>
                  <a:pt x="151" y="410"/>
                  <a:pt x="151" y="410"/>
                  <a:pt x="151" y="410"/>
                </a:cubicBezTo>
                <a:cubicBezTo>
                  <a:pt x="160" y="410"/>
                  <a:pt x="160" y="410"/>
                  <a:pt x="160" y="410"/>
                </a:cubicBezTo>
                <a:cubicBezTo>
                  <a:pt x="164" y="410"/>
                  <a:pt x="168" y="409"/>
                  <a:pt x="168" y="409"/>
                </a:cubicBezTo>
                <a:cubicBezTo>
                  <a:pt x="168" y="408"/>
                  <a:pt x="167" y="407"/>
                  <a:pt x="166" y="407"/>
                </a:cubicBezTo>
                <a:cubicBezTo>
                  <a:pt x="164" y="407"/>
                  <a:pt x="163" y="403"/>
                  <a:pt x="159" y="388"/>
                </a:cubicBezTo>
                <a:cubicBezTo>
                  <a:pt x="157" y="382"/>
                  <a:pt x="157" y="378"/>
                  <a:pt x="159" y="362"/>
                </a:cubicBezTo>
                <a:cubicBezTo>
                  <a:pt x="161" y="346"/>
                  <a:pt x="161" y="339"/>
                  <a:pt x="160" y="319"/>
                </a:cubicBezTo>
                <a:cubicBezTo>
                  <a:pt x="158" y="281"/>
                  <a:pt x="154" y="254"/>
                  <a:pt x="151" y="254"/>
                </a:cubicBezTo>
                <a:cubicBezTo>
                  <a:pt x="150" y="254"/>
                  <a:pt x="148" y="254"/>
                  <a:pt x="146" y="255"/>
                </a:cubicBezTo>
                <a:cubicBezTo>
                  <a:pt x="144" y="256"/>
                  <a:pt x="141" y="256"/>
                  <a:pt x="137" y="254"/>
                </a:cubicBezTo>
                <a:cubicBezTo>
                  <a:pt x="132" y="252"/>
                  <a:pt x="131" y="252"/>
                  <a:pt x="124" y="254"/>
                </a:cubicBezTo>
                <a:cubicBezTo>
                  <a:pt x="116" y="256"/>
                  <a:pt x="108" y="256"/>
                  <a:pt x="105" y="254"/>
                </a:cubicBezTo>
                <a:cubicBezTo>
                  <a:pt x="104" y="253"/>
                  <a:pt x="101" y="253"/>
                  <a:pt x="98" y="254"/>
                </a:cubicBezTo>
                <a:cubicBezTo>
                  <a:pt x="95" y="255"/>
                  <a:pt x="84" y="257"/>
                  <a:pt x="74" y="257"/>
                </a:cubicBezTo>
                <a:cubicBezTo>
                  <a:pt x="59" y="258"/>
                  <a:pt x="55" y="258"/>
                  <a:pt x="50" y="256"/>
                </a:cubicBezTo>
                <a:cubicBezTo>
                  <a:pt x="44" y="254"/>
                  <a:pt x="43" y="253"/>
                  <a:pt x="39" y="245"/>
                </a:cubicBezTo>
                <a:cubicBezTo>
                  <a:pt x="35" y="237"/>
                  <a:pt x="35" y="236"/>
                  <a:pt x="35" y="223"/>
                </a:cubicBezTo>
                <a:cubicBezTo>
                  <a:pt x="35" y="209"/>
                  <a:pt x="35" y="209"/>
                  <a:pt x="35" y="209"/>
                </a:cubicBezTo>
                <a:cubicBezTo>
                  <a:pt x="30" y="208"/>
                  <a:pt x="30" y="208"/>
                  <a:pt x="30" y="208"/>
                </a:cubicBezTo>
                <a:cubicBezTo>
                  <a:pt x="26" y="208"/>
                  <a:pt x="26" y="207"/>
                  <a:pt x="19" y="194"/>
                </a:cubicBezTo>
                <a:cubicBezTo>
                  <a:pt x="15" y="187"/>
                  <a:pt x="9" y="175"/>
                  <a:pt x="6" y="167"/>
                </a:cubicBezTo>
                <a:cubicBezTo>
                  <a:pt x="0" y="156"/>
                  <a:pt x="0" y="153"/>
                  <a:pt x="1" y="152"/>
                </a:cubicBezTo>
                <a:cubicBezTo>
                  <a:pt x="3" y="151"/>
                  <a:pt x="12" y="149"/>
                  <a:pt x="32" y="148"/>
                </a:cubicBezTo>
                <a:cubicBezTo>
                  <a:pt x="60" y="145"/>
                  <a:pt x="60" y="145"/>
                  <a:pt x="60" y="145"/>
                </a:cubicBezTo>
                <a:cubicBezTo>
                  <a:pt x="62" y="141"/>
                  <a:pt x="62" y="141"/>
                  <a:pt x="62" y="141"/>
                </a:cubicBezTo>
                <a:cubicBezTo>
                  <a:pt x="63" y="139"/>
                  <a:pt x="65" y="133"/>
                  <a:pt x="67" y="129"/>
                </a:cubicBezTo>
                <a:cubicBezTo>
                  <a:pt x="70" y="121"/>
                  <a:pt x="72" y="115"/>
                  <a:pt x="73" y="114"/>
                </a:cubicBezTo>
                <a:cubicBezTo>
                  <a:pt x="74" y="113"/>
                  <a:pt x="76" y="110"/>
                  <a:pt x="79" y="106"/>
                </a:cubicBezTo>
                <a:cubicBezTo>
                  <a:pt x="82" y="102"/>
                  <a:pt x="85" y="98"/>
                  <a:pt x="86" y="98"/>
                </a:cubicBezTo>
                <a:cubicBezTo>
                  <a:pt x="86" y="98"/>
                  <a:pt x="87" y="96"/>
                  <a:pt x="87" y="94"/>
                </a:cubicBezTo>
                <a:cubicBezTo>
                  <a:pt x="87" y="92"/>
                  <a:pt x="90" y="89"/>
                  <a:pt x="96" y="83"/>
                </a:cubicBezTo>
                <a:cubicBezTo>
                  <a:pt x="105" y="75"/>
                  <a:pt x="108" y="73"/>
                  <a:pt x="108" y="77"/>
                </a:cubicBezTo>
                <a:cubicBezTo>
                  <a:pt x="108" y="79"/>
                  <a:pt x="109" y="79"/>
                  <a:pt x="114" y="79"/>
                </a:cubicBezTo>
                <a:cubicBezTo>
                  <a:pt x="118" y="78"/>
                  <a:pt x="121" y="78"/>
                  <a:pt x="123" y="79"/>
                </a:cubicBezTo>
                <a:cubicBezTo>
                  <a:pt x="124" y="80"/>
                  <a:pt x="126" y="82"/>
                  <a:pt x="129" y="82"/>
                </a:cubicBezTo>
                <a:cubicBezTo>
                  <a:pt x="131" y="83"/>
                  <a:pt x="133" y="85"/>
                  <a:pt x="134" y="86"/>
                </a:cubicBezTo>
                <a:cubicBezTo>
                  <a:pt x="135" y="88"/>
                  <a:pt x="137" y="91"/>
                  <a:pt x="140" y="94"/>
                </a:cubicBezTo>
                <a:cubicBezTo>
                  <a:pt x="144" y="98"/>
                  <a:pt x="144" y="98"/>
                  <a:pt x="144" y="98"/>
                </a:cubicBezTo>
                <a:cubicBezTo>
                  <a:pt x="152" y="95"/>
                  <a:pt x="152" y="95"/>
                  <a:pt x="152" y="95"/>
                </a:cubicBezTo>
                <a:cubicBezTo>
                  <a:pt x="156" y="93"/>
                  <a:pt x="159" y="90"/>
                  <a:pt x="159" y="90"/>
                </a:cubicBezTo>
                <a:cubicBezTo>
                  <a:pt x="159" y="89"/>
                  <a:pt x="156" y="81"/>
                  <a:pt x="152" y="72"/>
                </a:cubicBezTo>
                <a:cubicBezTo>
                  <a:pt x="145" y="55"/>
                  <a:pt x="144" y="55"/>
                  <a:pt x="147" y="53"/>
                </a:cubicBezTo>
                <a:cubicBezTo>
                  <a:pt x="150" y="52"/>
                  <a:pt x="173" y="44"/>
                  <a:pt x="176" y="44"/>
                </a:cubicBezTo>
                <a:cubicBezTo>
                  <a:pt x="176" y="44"/>
                  <a:pt x="180" y="52"/>
                  <a:pt x="184" y="62"/>
                </a:cubicBezTo>
                <a:cubicBezTo>
                  <a:pt x="189" y="74"/>
                  <a:pt x="192" y="80"/>
                  <a:pt x="194" y="80"/>
                </a:cubicBezTo>
                <a:cubicBezTo>
                  <a:pt x="198" y="82"/>
                  <a:pt x="199" y="81"/>
                  <a:pt x="198" y="76"/>
                </a:cubicBezTo>
                <a:cubicBezTo>
                  <a:pt x="198" y="74"/>
                  <a:pt x="198" y="71"/>
                  <a:pt x="199" y="69"/>
                </a:cubicBezTo>
                <a:cubicBezTo>
                  <a:pt x="201" y="67"/>
                  <a:pt x="202" y="62"/>
                  <a:pt x="202" y="43"/>
                </a:cubicBezTo>
                <a:cubicBezTo>
                  <a:pt x="202" y="19"/>
                  <a:pt x="202" y="19"/>
                  <a:pt x="202" y="19"/>
                </a:cubicBezTo>
                <a:cubicBezTo>
                  <a:pt x="208" y="12"/>
                  <a:pt x="208" y="12"/>
                  <a:pt x="208" y="12"/>
                </a:cubicBezTo>
                <a:cubicBezTo>
                  <a:pt x="214" y="5"/>
                  <a:pt x="214" y="5"/>
                  <a:pt x="225" y="3"/>
                </a:cubicBezTo>
                <a:cubicBezTo>
                  <a:pt x="232" y="1"/>
                  <a:pt x="242" y="0"/>
                  <a:pt x="249" y="0"/>
                </a:cubicBezTo>
                <a:cubicBezTo>
                  <a:pt x="260" y="0"/>
                  <a:pt x="260" y="0"/>
                  <a:pt x="260" y="0"/>
                </a:cubicBezTo>
                <a:cubicBezTo>
                  <a:pt x="268" y="7"/>
                  <a:pt x="268" y="7"/>
                  <a:pt x="268" y="7"/>
                </a:cubicBezTo>
                <a:cubicBezTo>
                  <a:pt x="275" y="14"/>
                  <a:pt x="275" y="14"/>
                  <a:pt x="275" y="14"/>
                </a:cubicBezTo>
                <a:cubicBezTo>
                  <a:pt x="278" y="38"/>
                  <a:pt x="278" y="38"/>
                  <a:pt x="278" y="38"/>
                </a:cubicBezTo>
                <a:cubicBezTo>
                  <a:pt x="280" y="50"/>
                  <a:pt x="282" y="61"/>
                  <a:pt x="282" y="61"/>
                </a:cubicBezTo>
                <a:cubicBezTo>
                  <a:pt x="283" y="62"/>
                  <a:pt x="295" y="57"/>
                  <a:pt x="310" y="50"/>
                </a:cubicBezTo>
                <a:cubicBezTo>
                  <a:pt x="327" y="43"/>
                  <a:pt x="339" y="39"/>
                  <a:pt x="340" y="40"/>
                </a:cubicBezTo>
                <a:cubicBezTo>
                  <a:pt x="346" y="42"/>
                  <a:pt x="354" y="40"/>
                  <a:pt x="354" y="37"/>
                </a:cubicBezTo>
                <a:cubicBezTo>
                  <a:pt x="354" y="35"/>
                  <a:pt x="359" y="33"/>
                  <a:pt x="363" y="33"/>
                </a:cubicBezTo>
                <a:cubicBezTo>
                  <a:pt x="364" y="34"/>
                  <a:pt x="378" y="27"/>
                  <a:pt x="394" y="19"/>
                </a:cubicBezTo>
                <a:cubicBezTo>
                  <a:pt x="424" y="4"/>
                  <a:pt x="427" y="3"/>
                  <a:pt x="427" y="10"/>
                </a:cubicBezTo>
                <a:cubicBezTo>
                  <a:pt x="427" y="12"/>
                  <a:pt x="424" y="14"/>
                  <a:pt x="414" y="19"/>
                </a:cubicBezTo>
                <a:cubicBezTo>
                  <a:pt x="387" y="31"/>
                  <a:pt x="366" y="42"/>
                  <a:pt x="366" y="42"/>
                </a:cubicBezTo>
                <a:cubicBezTo>
                  <a:pt x="366" y="43"/>
                  <a:pt x="367" y="48"/>
                  <a:pt x="369" y="55"/>
                </a:cubicBezTo>
                <a:cubicBezTo>
                  <a:pt x="373" y="70"/>
                  <a:pt x="373" y="72"/>
                  <a:pt x="369" y="73"/>
                </a:cubicBezTo>
                <a:cubicBezTo>
                  <a:pt x="367" y="73"/>
                  <a:pt x="363" y="72"/>
                  <a:pt x="355" y="67"/>
                </a:cubicBezTo>
                <a:cubicBezTo>
                  <a:pt x="345" y="60"/>
                  <a:pt x="345" y="60"/>
                  <a:pt x="345" y="60"/>
                </a:cubicBezTo>
                <a:cubicBezTo>
                  <a:pt x="312" y="77"/>
                  <a:pt x="312" y="77"/>
                  <a:pt x="312" y="77"/>
                </a:cubicBezTo>
                <a:cubicBezTo>
                  <a:pt x="279" y="94"/>
                  <a:pt x="279" y="94"/>
                  <a:pt x="279" y="94"/>
                </a:cubicBezTo>
                <a:cubicBezTo>
                  <a:pt x="278" y="105"/>
                  <a:pt x="278" y="105"/>
                  <a:pt x="278" y="105"/>
                </a:cubicBezTo>
                <a:cubicBezTo>
                  <a:pt x="278" y="112"/>
                  <a:pt x="278" y="117"/>
                  <a:pt x="278" y="117"/>
                </a:cubicBezTo>
                <a:cubicBezTo>
                  <a:pt x="279" y="118"/>
                  <a:pt x="281" y="117"/>
                  <a:pt x="284" y="116"/>
                </a:cubicBezTo>
                <a:cubicBezTo>
                  <a:pt x="289" y="114"/>
                  <a:pt x="290" y="114"/>
                  <a:pt x="295" y="116"/>
                </a:cubicBezTo>
                <a:cubicBezTo>
                  <a:pt x="301" y="119"/>
                  <a:pt x="302" y="119"/>
                  <a:pt x="302" y="125"/>
                </a:cubicBezTo>
                <a:cubicBezTo>
                  <a:pt x="304" y="140"/>
                  <a:pt x="304" y="139"/>
                  <a:pt x="313" y="140"/>
                </a:cubicBezTo>
                <a:cubicBezTo>
                  <a:pt x="326" y="141"/>
                  <a:pt x="360" y="149"/>
                  <a:pt x="363" y="152"/>
                </a:cubicBezTo>
                <a:cubicBezTo>
                  <a:pt x="366" y="153"/>
                  <a:pt x="367" y="155"/>
                  <a:pt x="368" y="160"/>
                </a:cubicBezTo>
                <a:cubicBezTo>
                  <a:pt x="369" y="167"/>
                  <a:pt x="374" y="179"/>
                  <a:pt x="383" y="194"/>
                </a:cubicBezTo>
                <a:cubicBezTo>
                  <a:pt x="388" y="202"/>
                  <a:pt x="390" y="206"/>
                  <a:pt x="390" y="211"/>
                </a:cubicBezTo>
                <a:cubicBezTo>
                  <a:pt x="390" y="215"/>
                  <a:pt x="391" y="217"/>
                  <a:pt x="395" y="221"/>
                </a:cubicBezTo>
                <a:cubicBezTo>
                  <a:pt x="400" y="226"/>
                  <a:pt x="400" y="227"/>
                  <a:pt x="400" y="234"/>
                </a:cubicBezTo>
                <a:cubicBezTo>
                  <a:pt x="400" y="240"/>
                  <a:pt x="400" y="244"/>
                  <a:pt x="397" y="248"/>
                </a:cubicBezTo>
                <a:cubicBezTo>
                  <a:pt x="395" y="253"/>
                  <a:pt x="394" y="255"/>
                  <a:pt x="395" y="257"/>
                </a:cubicBezTo>
                <a:cubicBezTo>
                  <a:pt x="396" y="258"/>
                  <a:pt x="400" y="270"/>
                  <a:pt x="404" y="283"/>
                </a:cubicBezTo>
                <a:cubicBezTo>
                  <a:pt x="409" y="297"/>
                  <a:pt x="414" y="310"/>
                  <a:pt x="416" y="313"/>
                </a:cubicBezTo>
                <a:cubicBezTo>
                  <a:pt x="418" y="316"/>
                  <a:pt x="421" y="324"/>
                  <a:pt x="424" y="330"/>
                </a:cubicBezTo>
                <a:cubicBezTo>
                  <a:pt x="429" y="343"/>
                  <a:pt x="429" y="343"/>
                  <a:pt x="429" y="343"/>
                </a:cubicBezTo>
                <a:cubicBezTo>
                  <a:pt x="430" y="402"/>
                  <a:pt x="430" y="402"/>
                  <a:pt x="430" y="402"/>
                </a:cubicBezTo>
                <a:cubicBezTo>
                  <a:pt x="431" y="435"/>
                  <a:pt x="432" y="465"/>
                  <a:pt x="433" y="470"/>
                </a:cubicBezTo>
                <a:cubicBezTo>
                  <a:pt x="434" y="476"/>
                  <a:pt x="433" y="479"/>
                  <a:pt x="432" y="480"/>
                </a:cubicBezTo>
                <a:cubicBezTo>
                  <a:pt x="430" y="483"/>
                  <a:pt x="411" y="494"/>
                  <a:pt x="406" y="495"/>
                </a:cubicBezTo>
                <a:cubicBezTo>
                  <a:pt x="404" y="495"/>
                  <a:pt x="398" y="496"/>
                  <a:pt x="393" y="496"/>
                </a:cubicBezTo>
                <a:cubicBezTo>
                  <a:pt x="384" y="496"/>
                  <a:pt x="382" y="495"/>
                  <a:pt x="381" y="493"/>
                </a:cubicBezTo>
                <a:cubicBezTo>
                  <a:pt x="379" y="491"/>
                  <a:pt x="379" y="491"/>
                  <a:pt x="381" y="489"/>
                </a:cubicBezTo>
                <a:cubicBezTo>
                  <a:pt x="382" y="487"/>
                  <a:pt x="385" y="486"/>
                  <a:pt x="387" y="485"/>
                </a:cubicBezTo>
                <a:cubicBezTo>
                  <a:pt x="389" y="485"/>
                  <a:pt x="391" y="484"/>
                  <a:pt x="391" y="483"/>
                </a:cubicBezTo>
                <a:cubicBezTo>
                  <a:pt x="391" y="483"/>
                  <a:pt x="392" y="482"/>
                  <a:pt x="394" y="482"/>
                </a:cubicBezTo>
                <a:cubicBezTo>
                  <a:pt x="395" y="481"/>
                  <a:pt x="396" y="480"/>
                  <a:pt x="396" y="479"/>
                </a:cubicBezTo>
                <a:cubicBezTo>
                  <a:pt x="396" y="478"/>
                  <a:pt x="397" y="475"/>
                  <a:pt x="399" y="473"/>
                </a:cubicBezTo>
                <a:cubicBezTo>
                  <a:pt x="401" y="469"/>
                  <a:pt x="400" y="460"/>
                  <a:pt x="396" y="455"/>
                </a:cubicBezTo>
                <a:cubicBezTo>
                  <a:pt x="393" y="451"/>
                  <a:pt x="393" y="451"/>
                  <a:pt x="393" y="451"/>
                </a:cubicBezTo>
                <a:cubicBezTo>
                  <a:pt x="387" y="457"/>
                  <a:pt x="387" y="457"/>
                  <a:pt x="387" y="457"/>
                </a:cubicBezTo>
                <a:cubicBezTo>
                  <a:pt x="384" y="461"/>
                  <a:pt x="382" y="464"/>
                  <a:pt x="382" y="466"/>
                </a:cubicBezTo>
                <a:cubicBezTo>
                  <a:pt x="382" y="469"/>
                  <a:pt x="376" y="474"/>
                  <a:pt x="373" y="474"/>
                </a:cubicBezTo>
                <a:cubicBezTo>
                  <a:pt x="367" y="474"/>
                  <a:pt x="375" y="452"/>
                  <a:pt x="385" y="440"/>
                </a:cubicBezTo>
                <a:cubicBezTo>
                  <a:pt x="388" y="437"/>
                  <a:pt x="392" y="433"/>
                  <a:pt x="394" y="430"/>
                </a:cubicBezTo>
                <a:cubicBezTo>
                  <a:pt x="396" y="428"/>
                  <a:pt x="398" y="425"/>
                  <a:pt x="399" y="423"/>
                </a:cubicBezTo>
                <a:cubicBezTo>
                  <a:pt x="400" y="417"/>
                  <a:pt x="394" y="396"/>
                  <a:pt x="388" y="385"/>
                </a:cubicBezTo>
                <a:cubicBezTo>
                  <a:pt x="381" y="373"/>
                  <a:pt x="375" y="352"/>
                  <a:pt x="371" y="331"/>
                </a:cubicBezTo>
                <a:cubicBezTo>
                  <a:pt x="369" y="317"/>
                  <a:pt x="368" y="316"/>
                  <a:pt x="362" y="309"/>
                </a:cubicBezTo>
                <a:cubicBezTo>
                  <a:pt x="359" y="305"/>
                  <a:pt x="356" y="302"/>
                  <a:pt x="355" y="302"/>
                </a:cubicBezTo>
                <a:cubicBezTo>
                  <a:pt x="354" y="302"/>
                  <a:pt x="353" y="306"/>
                  <a:pt x="352" y="312"/>
                </a:cubicBezTo>
                <a:cubicBezTo>
                  <a:pt x="351" y="317"/>
                  <a:pt x="350" y="325"/>
                  <a:pt x="349" y="330"/>
                </a:cubicBezTo>
                <a:cubicBezTo>
                  <a:pt x="348" y="339"/>
                  <a:pt x="348" y="340"/>
                  <a:pt x="350" y="344"/>
                </a:cubicBezTo>
                <a:cubicBezTo>
                  <a:pt x="353" y="349"/>
                  <a:pt x="353" y="352"/>
                  <a:pt x="354" y="374"/>
                </a:cubicBezTo>
                <a:cubicBezTo>
                  <a:pt x="355" y="396"/>
                  <a:pt x="355" y="399"/>
                  <a:pt x="353" y="401"/>
                </a:cubicBezTo>
                <a:cubicBezTo>
                  <a:pt x="352" y="402"/>
                  <a:pt x="351" y="404"/>
                  <a:pt x="351" y="407"/>
                </a:cubicBezTo>
                <a:cubicBezTo>
                  <a:pt x="351" y="409"/>
                  <a:pt x="351" y="411"/>
                  <a:pt x="350" y="412"/>
                </a:cubicBezTo>
                <a:cubicBezTo>
                  <a:pt x="349" y="412"/>
                  <a:pt x="349" y="421"/>
                  <a:pt x="349" y="430"/>
                </a:cubicBezTo>
                <a:cubicBezTo>
                  <a:pt x="349" y="444"/>
                  <a:pt x="348" y="449"/>
                  <a:pt x="347" y="455"/>
                </a:cubicBezTo>
                <a:cubicBezTo>
                  <a:pt x="344" y="461"/>
                  <a:pt x="344" y="463"/>
                  <a:pt x="346" y="488"/>
                </a:cubicBezTo>
                <a:cubicBezTo>
                  <a:pt x="347" y="503"/>
                  <a:pt x="348" y="520"/>
                  <a:pt x="349" y="526"/>
                </a:cubicBezTo>
                <a:cubicBezTo>
                  <a:pt x="350" y="534"/>
                  <a:pt x="350" y="543"/>
                  <a:pt x="350" y="558"/>
                </a:cubicBezTo>
                <a:cubicBezTo>
                  <a:pt x="349" y="569"/>
                  <a:pt x="349" y="580"/>
                  <a:pt x="349" y="581"/>
                </a:cubicBezTo>
                <a:cubicBezTo>
                  <a:pt x="350" y="582"/>
                  <a:pt x="347" y="592"/>
                  <a:pt x="344" y="602"/>
                </a:cubicBezTo>
                <a:cubicBezTo>
                  <a:pt x="340" y="615"/>
                  <a:pt x="337" y="625"/>
                  <a:pt x="336" y="637"/>
                </a:cubicBezTo>
                <a:cubicBezTo>
                  <a:pt x="333" y="658"/>
                  <a:pt x="329" y="677"/>
                  <a:pt x="325" y="691"/>
                </a:cubicBezTo>
                <a:cubicBezTo>
                  <a:pt x="321" y="702"/>
                  <a:pt x="321" y="702"/>
                  <a:pt x="323" y="710"/>
                </a:cubicBezTo>
                <a:cubicBezTo>
                  <a:pt x="327" y="722"/>
                  <a:pt x="326" y="732"/>
                  <a:pt x="317" y="746"/>
                </a:cubicBezTo>
                <a:cubicBezTo>
                  <a:pt x="310" y="757"/>
                  <a:pt x="310" y="757"/>
                  <a:pt x="310" y="757"/>
                </a:cubicBezTo>
                <a:cubicBezTo>
                  <a:pt x="312" y="763"/>
                  <a:pt x="312" y="763"/>
                  <a:pt x="312" y="763"/>
                </a:cubicBezTo>
                <a:cubicBezTo>
                  <a:pt x="314" y="767"/>
                  <a:pt x="314" y="768"/>
                  <a:pt x="310" y="777"/>
                </a:cubicBezTo>
                <a:cubicBezTo>
                  <a:pt x="308" y="783"/>
                  <a:pt x="303" y="790"/>
                  <a:pt x="299" y="795"/>
                </a:cubicBezTo>
                <a:cubicBezTo>
                  <a:pt x="294" y="800"/>
                  <a:pt x="291" y="806"/>
                  <a:pt x="290" y="808"/>
                </a:cubicBezTo>
                <a:cubicBezTo>
                  <a:pt x="290" y="809"/>
                  <a:pt x="290" y="817"/>
                  <a:pt x="291" y="825"/>
                </a:cubicBezTo>
                <a:cubicBezTo>
                  <a:pt x="292" y="833"/>
                  <a:pt x="292" y="843"/>
                  <a:pt x="292" y="849"/>
                </a:cubicBezTo>
                <a:cubicBezTo>
                  <a:pt x="292" y="859"/>
                  <a:pt x="294" y="864"/>
                  <a:pt x="299" y="877"/>
                </a:cubicBezTo>
                <a:cubicBezTo>
                  <a:pt x="301" y="883"/>
                  <a:pt x="302" y="890"/>
                  <a:pt x="303" y="897"/>
                </a:cubicBezTo>
                <a:cubicBezTo>
                  <a:pt x="303" y="907"/>
                  <a:pt x="303" y="908"/>
                  <a:pt x="300" y="911"/>
                </a:cubicBezTo>
                <a:cubicBezTo>
                  <a:pt x="298" y="914"/>
                  <a:pt x="296" y="915"/>
                  <a:pt x="288" y="915"/>
                </a:cubicBezTo>
                <a:cubicBezTo>
                  <a:pt x="272" y="916"/>
                  <a:pt x="260" y="917"/>
                  <a:pt x="256" y="916"/>
                </a:cubicBezTo>
                <a:close/>
                <a:moveTo>
                  <a:pt x="118" y="176"/>
                </a:moveTo>
                <a:cubicBezTo>
                  <a:pt x="124" y="173"/>
                  <a:pt x="126" y="172"/>
                  <a:pt x="138" y="171"/>
                </a:cubicBezTo>
                <a:cubicBezTo>
                  <a:pt x="146" y="170"/>
                  <a:pt x="152" y="169"/>
                  <a:pt x="152" y="168"/>
                </a:cubicBezTo>
                <a:cubicBezTo>
                  <a:pt x="152" y="168"/>
                  <a:pt x="150" y="166"/>
                  <a:pt x="148" y="165"/>
                </a:cubicBezTo>
                <a:cubicBezTo>
                  <a:pt x="146" y="163"/>
                  <a:pt x="143" y="162"/>
                  <a:pt x="135" y="163"/>
                </a:cubicBezTo>
                <a:cubicBezTo>
                  <a:pt x="127" y="163"/>
                  <a:pt x="125" y="163"/>
                  <a:pt x="109" y="171"/>
                </a:cubicBezTo>
                <a:cubicBezTo>
                  <a:pt x="100" y="175"/>
                  <a:pt x="92" y="180"/>
                  <a:pt x="92" y="180"/>
                </a:cubicBezTo>
                <a:cubicBezTo>
                  <a:pt x="92" y="182"/>
                  <a:pt x="95" y="182"/>
                  <a:pt x="102" y="181"/>
                </a:cubicBezTo>
                <a:cubicBezTo>
                  <a:pt x="111" y="181"/>
                  <a:pt x="113" y="180"/>
                  <a:pt x="118" y="176"/>
                </a:cubicBezTo>
                <a:close/>
                <a:moveTo>
                  <a:pt x="182" y="156"/>
                </a:moveTo>
                <a:cubicBezTo>
                  <a:pt x="193" y="151"/>
                  <a:pt x="193" y="151"/>
                  <a:pt x="193" y="151"/>
                </a:cubicBezTo>
                <a:cubicBezTo>
                  <a:pt x="194" y="145"/>
                  <a:pt x="194" y="145"/>
                  <a:pt x="194" y="145"/>
                </a:cubicBezTo>
                <a:cubicBezTo>
                  <a:pt x="194" y="141"/>
                  <a:pt x="194" y="138"/>
                  <a:pt x="194" y="138"/>
                </a:cubicBezTo>
                <a:cubicBezTo>
                  <a:pt x="194" y="138"/>
                  <a:pt x="186" y="141"/>
                  <a:pt x="177" y="145"/>
                </a:cubicBezTo>
                <a:cubicBezTo>
                  <a:pt x="166" y="150"/>
                  <a:pt x="160" y="154"/>
                  <a:pt x="160" y="155"/>
                </a:cubicBezTo>
                <a:cubicBezTo>
                  <a:pt x="160" y="157"/>
                  <a:pt x="166" y="162"/>
                  <a:pt x="169" y="162"/>
                </a:cubicBezTo>
                <a:cubicBezTo>
                  <a:pt x="170" y="162"/>
                  <a:pt x="176" y="159"/>
                  <a:pt x="182" y="156"/>
                </a:cubicBezTo>
                <a:close/>
                <a:moveTo>
                  <a:pt x="158" y="104"/>
                </a:moveTo>
                <a:cubicBezTo>
                  <a:pt x="160" y="102"/>
                  <a:pt x="161" y="99"/>
                  <a:pt x="159" y="99"/>
                </a:cubicBezTo>
                <a:cubicBezTo>
                  <a:pt x="158" y="99"/>
                  <a:pt x="153" y="103"/>
                  <a:pt x="153" y="105"/>
                </a:cubicBezTo>
                <a:cubicBezTo>
                  <a:pt x="153" y="106"/>
                  <a:pt x="155" y="106"/>
                  <a:pt x="158" y="104"/>
                </a:cubicBezTo>
                <a:close/>
                <a:moveTo>
                  <a:pt x="363" y="60"/>
                </a:moveTo>
                <a:cubicBezTo>
                  <a:pt x="362" y="56"/>
                  <a:pt x="362" y="53"/>
                  <a:pt x="361" y="53"/>
                </a:cubicBezTo>
                <a:cubicBezTo>
                  <a:pt x="360" y="52"/>
                  <a:pt x="352" y="55"/>
                  <a:pt x="352" y="57"/>
                </a:cubicBezTo>
                <a:cubicBezTo>
                  <a:pt x="352" y="58"/>
                  <a:pt x="360" y="66"/>
                  <a:pt x="362" y="66"/>
                </a:cubicBezTo>
                <a:cubicBezTo>
                  <a:pt x="362" y="66"/>
                  <a:pt x="363" y="63"/>
                  <a:pt x="363" y="60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315422" name="Freeform 30"/>
          <p:cNvSpPr>
            <a:spLocks noEditPoints="1"/>
          </p:cNvSpPr>
          <p:nvPr/>
        </p:nvSpPr>
        <p:spPr bwMode="auto">
          <a:xfrm>
            <a:off x="1066800" y="4448175"/>
            <a:ext cx="230188" cy="531813"/>
          </a:xfrm>
          <a:custGeom>
            <a:avLst/>
            <a:gdLst/>
            <a:ahLst/>
            <a:cxnLst>
              <a:cxn ang="0">
                <a:pos x="272" y="833"/>
              </a:cxn>
              <a:cxn ang="0">
                <a:pos x="253" y="794"/>
              </a:cxn>
              <a:cxn ang="0">
                <a:pos x="257" y="760"/>
              </a:cxn>
              <a:cxn ang="0">
                <a:pos x="203" y="605"/>
              </a:cxn>
              <a:cxn ang="0">
                <a:pos x="181" y="684"/>
              </a:cxn>
              <a:cxn ang="0">
                <a:pos x="158" y="816"/>
              </a:cxn>
              <a:cxn ang="0">
                <a:pos x="154" y="888"/>
              </a:cxn>
              <a:cxn ang="0">
                <a:pos x="139" y="919"/>
              </a:cxn>
              <a:cxn ang="0">
                <a:pos x="101" y="890"/>
              </a:cxn>
              <a:cxn ang="0">
                <a:pos x="110" y="824"/>
              </a:cxn>
              <a:cxn ang="0">
                <a:pos x="90" y="789"/>
              </a:cxn>
              <a:cxn ang="0">
                <a:pos x="96" y="731"/>
              </a:cxn>
              <a:cxn ang="0">
                <a:pos x="84" y="597"/>
              </a:cxn>
              <a:cxn ang="0">
                <a:pos x="63" y="649"/>
              </a:cxn>
              <a:cxn ang="0">
                <a:pos x="47" y="704"/>
              </a:cxn>
              <a:cxn ang="0">
                <a:pos x="37" y="699"/>
              </a:cxn>
              <a:cxn ang="0">
                <a:pos x="49" y="616"/>
              </a:cxn>
              <a:cxn ang="0">
                <a:pos x="68" y="569"/>
              </a:cxn>
              <a:cxn ang="0">
                <a:pos x="43" y="555"/>
              </a:cxn>
              <a:cxn ang="0">
                <a:pos x="32" y="530"/>
              </a:cxn>
              <a:cxn ang="0">
                <a:pos x="64" y="520"/>
              </a:cxn>
              <a:cxn ang="0">
                <a:pos x="41" y="502"/>
              </a:cxn>
              <a:cxn ang="0">
                <a:pos x="54" y="453"/>
              </a:cxn>
              <a:cxn ang="0">
                <a:pos x="40" y="389"/>
              </a:cxn>
              <a:cxn ang="0">
                <a:pos x="32" y="262"/>
              </a:cxn>
              <a:cxn ang="0">
                <a:pos x="36" y="225"/>
              </a:cxn>
              <a:cxn ang="0">
                <a:pos x="51" y="169"/>
              </a:cxn>
              <a:cxn ang="0">
                <a:pos x="100" y="141"/>
              </a:cxn>
              <a:cxn ang="0">
                <a:pos x="115" y="118"/>
              </a:cxn>
              <a:cxn ang="0">
                <a:pos x="132" y="111"/>
              </a:cxn>
              <a:cxn ang="0">
                <a:pos x="113" y="101"/>
              </a:cxn>
              <a:cxn ang="0">
                <a:pos x="106" y="44"/>
              </a:cxn>
              <a:cxn ang="0">
                <a:pos x="221" y="38"/>
              </a:cxn>
              <a:cxn ang="0">
                <a:pos x="222" y="76"/>
              </a:cxn>
              <a:cxn ang="0">
                <a:pos x="216" y="115"/>
              </a:cxn>
              <a:cxn ang="0">
                <a:pos x="248" y="157"/>
              </a:cxn>
              <a:cxn ang="0">
                <a:pos x="285" y="193"/>
              </a:cxn>
              <a:cxn ang="0">
                <a:pos x="295" y="251"/>
              </a:cxn>
              <a:cxn ang="0">
                <a:pos x="331" y="419"/>
              </a:cxn>
              <a:cxn ang="0">
                <a:pos x="341" y="521"/>
              </a:cxn>
              <a:cxn ang="0">
                <a:pos x="312" y="538"/>
              </a:cxn>
              <a:cxn ang="0">
                <a:pos x="337" y="629"/>
              </a:cxn>
              <a:cxn ang="0">
                <a:pos x="334" y="757"/>
              </a:cxn>
              <a:cxn ang="0">
                <a:pos x="339" y="780"/>
              </a:cxn>
              <a:cxn ang="0">
                <a:pos x="328" y="806"/>
              </a:cxn>
              <a:cxn ang="0">
                <a:pos x="323" y="845"/>
              </a:cxn>
              <a:cxn ang="0">
                <a:pos x="397" y="905"/>
              </a:cxn>
              <a:cxn ang="0">
                <a:pos x="274" y="921"/>
              </a:cxn>
              <a:cxn ang="0">
                <a:pos x="309" y="470"/>
              </a:cxn>
              <a:cxn ang="0">
                <a:pos x="290" y="406"/>
              </a:cxn>
              <a:cxn ang="0">
                <a:pos x="278" y="443"/>
              </a:cxn>
              <a:cxn ang="0">
                <a:pos x="307" y="519"/>
              </a:cxn>
            </a:cxnLst>
            <a:rect l="0" t="0" r="r" b="b"/>
            <a:pathLst>
              <a:path w="399" h="921">
                <a:moveTo>
                  <a:pt x="273" y="907"/>
                </a:moveTo>
                <a:cubicBezTo>
                  <a:pt x="271" y="888"/>
                  <a:pt x="271" y="877"/>
                  <a:pt x="274" y="862"/>
                </a:cubicBezTo>
                <a:cubicBezTo>
                  <a:pt x="276" y="850"/>
                  <a:pt x="276" y="850"/>
                  <a:pt x="272" y="833"/>
                </a:cubicBezTo>
                <a:cubicBezTo>
                  <a:pt x="269" y="817"/>
                  <a:pt x="268" y="817"/>
                  <a:pt x="265" y="817"/>
                </a:cubicBezTo>
                <a:cubicBezTo>
                  <a:pt x="262" y="817"/>
                  <a:pt x="261" y="817"/>
                  <a:pt x="260" y="812"/>
                </a:cubicBezTo>
                <a:cubicBezTo>
                  <a:pt x="259" y="809"/>
                  <a:pt x="256" y="801"/>
                  <a:pt x="253" y="794"/>
                </a:cubicBezTo>
                <a:cubicBezTo>
                  <a:pt x="249" y="782"/>
                  <a:pt x="249" y="782"/>
                  <a:pt x="249" y="782"/>
                </a:cubicBezTo>
                <a:cubicBezTo>
                  <a:pt x="253" y="771"/>
                  <a:pt x="253" y="771"/>
                  <a:pt x="253" y="771"/>
                </a:cubicBezTo>
                <a:cubicBezTo>
                  <a:pt x="257" y="760"/>
                  <a:pt x="257" y="760"/>
                  <a:pt x="257" y="760"/>
                </a:cubicBezTo>
                <a:cubicBezTo>
                  <a:pt x="251" y="747"/>
                  <a:pt x="251" y="747"/>
                  <a:pt x="251" y="747"/>
                </a:cubicBezTo>
                <a:cubicBezTo>
                  <a:pt x="241" y="727"/>
                  <a:pt x="232" y="701"/>
                  <a:pt x="232" y="695"/>
                </a:cubicBezTo>
                <a:cubicBezTo>
                  <a:pt x="232" y="690"/>
                  <a:pt x="205" y="608"/>
                  <a:pt x="203" y="605"/>
                </a:cubicBezTo>
                <a:cubicBezTo>
                  <a:pt x="202" y="605"/>
                  <a:pt x="202" y="605"/>
                  <a:pt x="201" y="605"/>
                </a:cubicBezTo>
                <a:cubicBezTo>
                  <a:pt x="201" y="606"/>
                  <a:pt x="197" y="621"/>
                  <a:pt x="193" y="640"/>
                </a:cubicBezTo>
                <a:cubicBezTo>
                  <a:pt x="188" y="659"/>
                  <a:pt x="183" y="679"/>
                  <a:pt x="181" y="684"/>
                </a:cubicBezTo>
                <a:cubicBezTo>
                  <a:pt x="177" y="696"/>
                  <a:pt x="175" y="710"/>
                  <a:pt x="173" y="750"/>
                </a:cubicBezTo>
                <a:cubicBezTo>
                  <a:pt x="172" y="780"/>
                  <a:pt x="172" y="782"/>
                  <a:pt x="167" y="798"/>
                </a:cubicBezTo>
                <a:cubicBezTo>
                  <a:pt x="162" y="815"/>
                  <a:pt x="161" y="816"/>
                  <a:pt x="158" y="816"/>
                </a:cubicBezTo>
                <a:cubicBezTo>
                  <a:pt x="154" y="817"/>
                  <a:pt x="153" y="818"/>
                  <a:pt x="153" y="821"/>
                </a:cubicBezTo>
                <a:cubicBezTo>
                  <a:pt x="153" y="823"/>
                  <a:pt x="152" y="829"/>
                  <a:pt x="151" y="834"/>
                </a:cubicBezTo>
                <a:cubicBezTo>
                  <a:pt x="150" y="843"/>
                  <a:pt x="152" y="886"/>
                  <a:pt x="154" y="888"/>
                </a:cubicBezTo>
                <a:cubicBezTo>
                  <a:pt x="155" y="889"/>
                  <a:pt x="155" y="896"/>
                  <a:pt x="156" y="904"/>
                </a:cubicBezTo>
                <a:cubicBezTo>
                  <a:pt x="156" y="918"/>
                  <a:pt x="156" y="918"/>
                  <a:pt x="156" y="918"/>
                </a:cubicBezTo>
                <a:cubicBezTo>
                  <a:pt x="139" y="919"/>
                  <a:pt x="139" y="919"/>
                  <a:pt x="139" y="919"/>
                </a:cubicBezTo>
                <a:cubicBezTo>
                  <a:pt x="121" y="919"/>
                  <a:pt x="101" y="918"/>
                  <a:pt x="98" y="916"/>
                </a:cubicBezTo>
                <a:cubicBezTo>
                  <a:pt x="97" y="916"/>
                  <a:pt x="97" y="914"/>
                  <a:pt x="98" y="907"/>
                </a:cubicBezTo>
                <a:cubicBezTo>
                  <a:pt x="100" y="903"/>
                  <a:pt x="101" y="895"/>
                  <a:pt x="101" y="890"/>
                </a:cubicBezTo>
                <a:cubicBezTo>
                  <a:pt x="102" y="885"/>
                  <a:pt x="104" y="872"/>
                  <a:pt x="107" y="860"/>
                </a:cubicBezTo>
                <a:cubicBezTo>
                  <a:pt x="112" y="839"/>
                  <a:pt x="112" y="839"/>
                  <a:pt x="112" y="839"/>
                </a:cubicBezTo>
                <a:cubicBezTo>
                  <a:pt x="110" y="824"/>
                  <a:pt x="110" y="824"/>
                  <a:pt x="110" y="824"/>
                </a:cubicBezTo>
                <a:cubicBezTo>
                  <a:pt x="107" y="809"/>
                  <a:pt x="107" y="809"/>
                  <a:pt x="107" y="809"/>
                </a:cubicBezTo>
                <a:cubicBezTo>
                  <a:pt x="98" y="802"/>
                  <a:pt x="98" y="802"/>
                  <a:pt x="98" y="802"/>
                </a:cubicBezTo>
                <a:cubicBezTo>
                  <a:pt x="90" y="795"/>
                  <a:pt x="90" y="795"/>
                  <a:pt x="90" y="789"/>
                </a:cubicBezTo>
                <a:cubicBezTo>
                  <a:pt x="90" y="782"/>
                  <a:pt x="92" y="777"/>
                  <a:pt x="97" y="771"/>
                </a:cubicBezTo>
                <a:cubicBezTo>
                  <a:pt x="102" y="766"/>
                  <a:pt x="102" y="766"/>
                  <a:pt x="102" y="766"/>
                </a:cubicBezTo>
                <a:cubicBezTo>
                  <a:pt x="96" y="731"/>
                  <a:pt x="96" y="731"/>
                  <a:pt x="96" y="731"/>
                </a:cubicBezTo>
                <a:cubicBezTo>
                  <a:pt x="90" y="696"/>
                  <a:pt x="90" y="696"/>
                  <a:pt x="90" y="696"/>
                </a:cubicBezTo>
                <a:cubicBezTo>
                  <a:pt x="89" y="654"/>
                  <a:pt x="89" y="654"/>
                  <a:pt x="89" y="654"/>
                </a:cubicBezTo>
                <a:cubicBezTo>
                  <a:pt x="89" y="613"/>
                  <a:pt x="87" y="597"/>
                  <a:pt x="84" y="597"/>
                </a:cubicBezTo>
                <a:cubicBezTo>
                  <a:pt x="82" y="597"/>
                  <a:pt x="73" y="618"/>
                  <a:pt x="73" y="621"/>
                </a:cubicBezTo>
                <a:cubicBezTo>
                  <a:pt x="73" y="621"/>
                  <a:pt x="72" y="624"/>
                  <a:pt x="71" y="626"/>
                </a:cubicBezTo>
                <a:cubicBezTo>
                  <a:pt x="70" y="629"/>
                  <a:pt x="67" y="639"/>
                  <a:pt x="63" y="649"/>
                </a:cubicBezTo>
                <a:cubicBezTo>
                  <a:pt x="59" y="659"/>
                  <a:pt x="54" y="675"/>
                  <a:pt x="50" y="684"/>
                </a:cubicBezTo>
                <a:cubicBezTo>
                  <a:pt x="44" y="701"/>
                  <a:pt x="44" y="701"/>
                  <a:pt x="44" y="701"/>
                </a:cubicBezTo>
                <a:cubicBezTo>
                  <a:pt x="47" y="704"/>
                  <a:pt x="47" y="704"/>
                  <a:pt x="47" y="704"/>
                </a:cubicBezTo>
                <a:cubicBezTo>
                  <a:pt x="49" y="706"/>
                  <a:pt x="49" y="708"/>
                  <a:pt x="49" y="709"/>
                </a:cubicBezTo>
                <a:cubicBezTo>
                  <a:pt x="48" y="711"/>
                  <a:pt x="36" y="710"/>
                  <a:pt x="35" y="707"/>
                </a:cubicBezTo>
                <a:cubicBezTo>
                  <a:pt x="35" y="706"/>
                  <a:pt x="36" y="703"/>
                  <a:pt x="37" y="699"/>
                </a:cubicBezTo>
                <a:cubicBezTo>
                  <a:pt x="41" y="691"/>
                  <a:pt x="41" y="690"/>
                  <a:pt x="35" y="687"/>
                </a:cubicBezTo>
                <a:cubicBezTo>
                  <a:pt x="32" y="686"/>
                  <a:pt x="29" y="684"/>
                  <a:pt x="29" y="683"/>
                </a:cubicBezTo>
                <a:cubicBezTo>
                  <a:pt x="29" y="680"/>
                  <a:pt x="35" y="662"/>
                  <a:pt x="49" y="616"/>
                </a:cubicBezTo>
                <a:cubicBezTo>
                  <a:pt x="57" y="591"/>
                  <a:pt x="58" y="588"/>
                  <a:pt x="61" y="588"/>
                </a:cubicBezTo>
                <a:cubicBezTo>
                  <a:pt x="63" y="589"/>
                  <a:pt x="64" y="587"/>
                  <a:pt x="66" y="580"/>
                </a:cubicBezTo>
                <a:cubicBezTo>
                  <a:pt x="68" y="576"/>
                  <a:pt x="69" y="571"/>
                  <a:pt x="68" y="569"/>
                </a:cubicBezTo>
                <a:cubicBezTo>
                  <a:pt x="68" y="568"/>
                  <a:pt x="68" y="566"/>
                  <a:pt x="69" y="565"/>
                </a:cubicBezTo>
                <a:cubicBezTo>
                  <a:pt x="71" y="565"/>
                  <a:pt x="71" y="564"/>
                  <a:pt x="70" y="563"/>
                </a:cubicBezTo>
                <a:cubicBezTo>
                  <a:pt x="69" y="562"/>
                  <a:pt x="57" y="558"/>
                  <a:pt x="43" y="555"/>
                </a:cubicBezTo>
                <a:cubicBezTo>
                  <a:pt x="4" y="544"/>
                  <a:pt x="0" y="542"/>
                  <a:pt x="1" y="539"/>
                </a:cubicBezTo>
                <a:cubicBezTo>
                  <a:pt x="3" y="533"/>
                  <a:pt x="8" y="524"/>
                  <a:pt x="9" y="524"/>
                </a:cubicBezTo>
                <a:cubicBezTo>
                  <a:pt x="10" y="524"/>
                  <a:pt x="20" y="527"/>
                  <a:pt x="32" y="530"/>
                </a:cubicBezTo>
                <a:cubicBezTo>
                  <a:pt x="44" y="534"/>
                  <a:pt x="55" y="537"/>
                  <a:pt x="57" y="537"/>
                </a:cubicBezTo>
                <a:cubicBezTo>
                  <a:pt x="58" y="537"/>
                  <a:pt x="60" y="535"/>
                  <a:pt x="61" y="531"/>
                </a:cubicBezTo>
                <a:cubicBezTo>
                  <a:pt x="62" y="529"/>
                  <a:pt x="63" y="523"/>
                  <a:pt x="64" y="520"/>
                </a:cubicBezTo>
                <a:cubicBezTo>
                  <a:pt x="66" y="514"/>
                  <a:pt x="66" y="514"/>
                  <a:pt x="66" y="514"/>
                </a:cubicBezTo>
                <a:cubicBezTo>
                  <a:pt x="60" y="511"/>
                  <a:pt x="60" y="511"/>
                  <a:pt x="60" y="511"/>
                </a:cubicBezTo>
                <a:cubicBezTo>
                  <a:pt x="47" y="507"/>
                  <a:pt x="44" y="505"/>
                  <a:pt x="41" y="502"/>
                </a:cubicBezTo>
                <a:cubicBezTo>
                  <a:pt x="39" y="501"/>
                  <a:pt x="38" y="497"/>
                  <a:pt x="37" y="494"/>
                </a:cubicBezTo>
                <a:cubicBezTo>
                  <a:pt x="37" y="489"/>
                  <a:pt x="38" y="486"/>
                  <a:pt x="45" y="471"/>
                </a:cubicBezTo>
                <a:cubicBezTo>
                  <a:pt x="54" y="453"/>
                  <a:pt x="54" y="453"/>
                  <a:pt x="54" y="453"/>
                </a:cubicBezTo>
                <a:cubicBezTo>
                  <a:pt x="52" y="443"/>
                  <a:pt x="52" y="443"/>
                  <a:pt x="52" y="443"/>
                </a:cubicBezTo>
                <a:cubicBezTo>
                  <a:pt x="51" y="437"/>
                  <a:pt x="49" y="426"/>
                  <a:pt x="48" y="419"/>
                </a:cubicBezTo>
                <a:cubicBezTo>
                  <a:pt x="47" y="412"/>
                  <a:pt x="43" y="398"/>
                  <a:pt x="40" y="389"/>
                </a:cubicBezTo>
                <a:cubicBezTo>
                  <a:pt x="35" y="369"/>
                  <a:pt x="31" y="346"/>
                  <a:pt x="33" y="334"/>
                </a:cubicBezTo>
                <a:cubicBezTo>
                  <a:pt x="33" y="330"/>
                  <a:pt x="34" y="313"/>
                  <a:pt x="34" y="296"/>
                </a:cubicBezTo>
                <a:cubicBezTo>
                  <a:pt x="35" y="267"/>
                  <a:pt x="35" y="266"/>
                  <a:pt x="32" y="262"/>
                </a:cubicBezTo>
                <a:cubicBezTo>
                  <a:pt x="29" y="258"/>
                  <a:pt x="29" y="257"/>
                  <a:pt x="29" y="247"/>
                </a:cubicBezTo>
                <a:cubicBezTo>
                  <a:pt x="30" y="239"/>
                  <a:pt x="31" y="236"/>
                  <a:pt x="33" y="233"/>
                </a:cubicBezTo>
                <a:cubicBezTo>
                  <a:pt x="36" y="230"/>
                  <a:pt x="36" y="229"/>
                  <a:pt x="36" y="225"/>
                </a:cubicBezTo>
                <a:cubicBezTo>
                  <a:pt x="35" y="221"/>
                  <a:pt x="35" y="218"/>
                  <a:pt x="38" y="212"/>
                </a:cubicBezTo>
                <a:cubicBezTo>
                  <a:pt x="40" y="208"/>
                  <a:pt x="42" y="202"/>
                  <a:pt x="42" y="200"/>
                </a:cubicBezTo>
                <a:cubicBezTo>
                  <a:pt x="42" y="194"/>
                  <a:pt x="48" y="174"/>
                  <a:pt x="51" y="169"/>
                </a:cubicBezTo>
                <a:cubicBezTo>
                  <a:pt x="55" y="164"/>
                  <a:pt x="58" y="161"/>
                  <a:pt x="64" y="160"/>
                </a:cubicBezTo>
                <a:cubicBezTo>
                  <a:pt x="68" y="160"/>
                  <a:pt x="72" y="157"/>
                  <a:pt x="76" y="154"/>
                </a:cubicBezTo>
                <a:cubicBezTo>
                  <a:pt x="85" y="147"/>
                  <a:pt x="88" y="145"/>
                  <a:pt x="100" y="141"/>
                </a:cubicBezTo>
                <a:cubicBezTo>
                  <a:pt x="112" y="137"/>
                  <a:pt x="112" y="137"/>
                  <a:pt x="112" y="137"/>
                </a:cubicBezTo>
                <a:cubicBezTo>
                  <a:pt x="112" y="128"/>
                  <a:pt x="112" y="128"/>
                  <a:pt x="112" y="128"/>
                </a:cubicBezTo>
                <a:cubicBezTo>
                  <a:pt x="112" y="120"/>
                  <a:pt x="112" y="119"/>
                  <a:pt x="115" y="118"/>
                </a:cubicBezTo>
                <a:cubicBezTo>
                  <a:pt x="116" y="117"/>
                  <a:pt x="122" y="116"/>
                  <a:pt x="127" y="117"/>
                </a:cubicBezTo>
                <a:cubicBezTo>
                  <a:pt x="132" y="117"/>
                  <a:pt x="136" y="117"/>
                  <a:pt x="136" y="116"/>
                </a:cubicBezTo>
                <a:cubicBezTo>
                  <a:pt x="136" y="115"/>
                  <a:pt x="135" y="113"/>
                  <a:pt x="132" y="111"/>
                </a:cubicBezTo>
                <a:cubicBezTo>
                  <a:pt x="130" y="109"/>
                  <a:pt x="128" y="105"/>
                  <a:pt x="127" y="103"/>
                </a:cubicBezTo>
                <a:cubicBezTo>
                  <a:pt x="127" y="100"/>
                  <a:pt x="126" y="99"/>
                  <a:pt x="122" y="99"/>
                </a:cubicBezTo>
                <a:cubicBezTo>
                  <a:pt x="120" y="99"/>
                  <a:pt x="116" y="100"/>
                  <a:pt x="113" y="101"/>
                </a:cubicBezTo>
                <a:cubicBezTo>
                  <a:pt x="109" y="102"/>
                  <a:pt x="109" y="102"/>
                  <a:pt x="110" y="100"/>
                </a:cubicBezTo>
                <a:cubicBezTo>
                  <a:pt x="112" y="94"/>
                  <a:pt x="112" y="92"/>
                  <a:pt x="109" y="83"/>
                </a:cubicBezTo>
                <a:cubicBezTo>
                  <a:pt x="105" y="72"/>
                  <a:pt x="104" y="55"/>
                  <a:pt x="106" y="44"/>
                </a:cubicBezTo>
                <a:cubicBezTo>
                  <a:pt x="109" y="28"/>
                  <a:pt x="126" y="10"/>
                  <a:pt x="144" y="4"/>
                </a:cubicBezTo>
                <a:cubicBezTo>
                  <a:pt x="158" y="0"/>
                  <a:pt x="178" y="0"/>
                  <a:pt x="189" y="5"/>
                </a:cubicBezTo>
                <a:cubicBezTo>
                  <a:pt x="200" y="10"/>
                  <a:pt x="214" y="25"/>
                  <a:pt x="221" y="38"/>
                </a:cubicBezTo>
                <a:cubicBezTo>
                  <a:pt x="224" y="46"/>
                  <a:pt x="226" y="49"/>
                  <a:pt x="229" y="50"/>
                </a:cubicBezTo>
                <a:cubicBezTo>
                  <a:pt x="234" y="52"/>
                  <a:pt x="235" y="54"/>
                  <a:pt x="233" y="59"/>
                </a:cubicBezTo>
                <a:cubicBezTo>
                  <a:pt x="231" y="65"/>
                  <a:pt x="228" y="69"/>
                  <a:pt x="222" y="76"/>
                </a:cubicBezTo>
                <a:cubicBezTo>
                  <a:pt x="217" y="81"/>
                  <a:pt x="217" y="81"/>
                  <a:pt x="217" y="81"/>
                </a:cubicBezTo>
                <a:cubicBezTo>
                  <a:pt x="217" y="95"/>
                  <a:pt x="217" y="95"/>
                  <a:pt x="217" y="95"/>
                </a:cubicBezTo>
                <a:cubicBezTo>
                  <a:pt x="217" y="102"/>
                  <a:pt x="217" y="111"/>
                  <a:pt x="216" y="115"/>
                </a:cubicBezTo>
                <a:cubicBezTo>
                  <a:pt x="214" y="121"/>
                  <a:pt x="214" y="122"/>
                  <a:pt x="217" y="124"/>
                </a:cubicBezTo>
                <a:cubicBezTo>
                  <a:pt x="221" y="127"/>
                  <a:pt x="223" y="132"/>
                  <a:pt x="223" y="140"/>
                </a:cubicBezTo>
                <a:cubicBezTo>
                  <a:pt x="223" y="147"/>
                  <a:pt x="224" y="148"/>
                  <a:pt x="248" y="157"/>
                </a:cubicBezTo>
                <a:cubicBezTo>
                  <a:pt x="259" y="161"/>
                  <a:pt x="270" y="165"/>
                  <a:pt x="273" y="168"/>
                </a:cubicBezTo>
                <a:cubicBezTo>
                  <a:pt x="279" y="171"/>
                  <a:pt x="280" y="172"/>
                  <a:pt x="279" y="176"/>
                </a:cubicBezTo>
                <a:cubicBezTo>
                  <a:pt x="279" y="178"/>
                  <a:pt x="281" y="184"/>
                  <a:pt x="285" y="193"/>
                </a:cubicBezTo>
                <a:cubicBezTo>
                  <a:pt x="290" y="203"/>
                  <a:pt x="292" y="209"/>
                  <a:pt x="293" y="217"/>
                </a:cubicBezTo>
                <a:cubicBezTo>
                  <a:pt x="293" y="223"/>
                  <a:pt x="295" y="228"/>
                  <a:pt x="296" y="229"/>
                </a:cubicBezTo>
                <a:cubicBezTo>
                  <a:pt x="299" y="233"/>
                  <a:pt x="299" y="242"/>
                  <a:pt x="295" y="251"/>
                </a:cubicBezTo>
                <a:cubicBezTo>
                  <a:pt x="290" y="266"/>
                  <a:pt x="292" y="280"/>
                  <a:pt x="308" y="319"/>
                </a:cubicBezTo>
                <a:cubicBezTo>
                  <a:pt x="313" y="332"/>
                  <a:pt x="318" y="346"/>
                  <a:pt x="319" y="350"/>
                </a:cubicBezTo>
                <a:cubicBezTo>
                  <a:pt x="321" y="357"/>
                  <a:pt x="327" y="388"/>
                  <a:pt x="331" y="419"/>
                </a:cubicBezTo>
                <a:cubicBezTo>
                  <a:pt x="334" y="444"/>
                  <a:pt x="339" y="470"/>
                  <a:pt x="341" y="476"/>
                </a:cubicBezTo>
                <a:cubicBezTo>
                  <a:pt x="341" y="479"/>
                  <a:pt x="343" y="488"/>
                  <a:pt x="343" y="497"/>
                </a:cubicBezTo>
                <a:cubicBezTo>
                  <a:pt x="344" y="512"/>
                  <a:pt x="344" y="514"/>
                  <a:pt x="341" y="521"/>
                </a:cubicBezTo>
                <a:cubicBezTo>
                  <a:pt x="338" y="529"/>
                  <a:pt x="331" y="535"/>
                  <a:pt x="326" y="533"/>
                </a:cubicBezTo>
                <a:cubicBezTo>
                  <a:pt x="325" y="533"/>
                  <a:pt x="321" y="534"/>
                  <a:pt x="319" y="535"/>
                </a:cubicBezTo>
                <a:cubicBezTo>
                  <a:pt x="316" y="537"/>
                  <a:pt x="314" y="538"/>
                  <a:pt x="312" y="538"/>
                </a:cubicBezTo>
                <a:cubicBezTo>
                  <a:pt x="310" y="538"/>
                  <a:pt x="310" y="540"/>
                  <a:pt x="312" y="543"/>
                </a:cubicBezTo>
                <a:cubicBezTo>
                  <a:pt x="312" y="545"/>
                  <a:pt x="317" y="560"/>
                  <a:pt x="322" y="577"/>
                </a:cubicBezTo>
                <a:cubicBezTo>
                  <a:pt x="327" y="594"/>
                  <a:pt x="334" y="618"/>
                  <a:pt x="337" y="629"/>
                </a:cubicBezTo>
                <a:cubicBezTo>
                  <a:pt x="343" y="650"/>
                  <a:pt x="343" y="650"/>
                  <a:pt x="343" y="650"/>
                </a:cubicBezTo>
                <a:cubicBezTo>
                  <a:pt x="342" y="674"/>
                  <a:pt x="342" y="674"/>
                  <a:pt x="342" y="674"/>
                </a:cubicBezTo>
                <a:cubicBezTo>
                  <a:pt x="340" y="712"/>
                  <a:pt x="337" y="744"/>
                  <a:pt x="334" y="757"/>
                </a:cubicBezTo>
                <a:cubicBezTo>
                  <a:pt x="332" y="764"/>
                  <a:pt x="331" y="769"/>
                  <a:pt x="331" y="770"/>
                </a:cubicBezTo>
                <a:cubicBezTo>
                  <a:pt x="331" y="770"/>
                  <a:pt x="333" y="773"/>
                  <a:pt x="335" y="775"/>
                </a:cubicBezTo>
                <a:cubicBezTo>
                  <a:pt x="339" y="780"/>
                  <a:pt x="339" y="780"/>
                  <a:pt x="339" y="780"/>
                </a:cubicBezTo>
                <a:cubicBezTo>
                  <a:pt x="338" y="792"/>
                  <a:pt x="338" y="792"/>
                  <a:pt x="338" y="792"/>
                </a:cubicBezTo>
                <a:cubicBezTo>
                  <a:pt x="337" y="798"/>
                  <a:pt x="336" y="803"/>
                  <a:pt x="336" y="803"/>
                </a:cubicBezTo>
                <a:cubicBezTo>
                  <a:pt x="336" y="803"/>
                  <a:pt x="332" y="805"/>
                  <a:pt x="328" y="806"/>
                </a:cubicBezTo>
                <a:cubicBezTo>
                  <a:pt x="321" y="809"/>
                  <a:pt x="321" y="809"/>
                  <a:pt x="321" y="809"/>
                </a:cubicBezTo>
                <a:cubicBezTo>
                  <a:pt x="320" y="823"/>
                  <a:pt x="320" y="823"/>
                  <a:pt x="320" y="823"/>
                </a:cubicBezTo>
                <a:cubicBezTo>
                  <a:pt x="319" y="835"/>
                  <a:pt x="320" y="837"/>
                  <a:pt x="323" y="845"/>
                </a:cubicBezTo>
                <a:cubicBezTo>
                  <a:pt x="326" y="854"/>
                  <a:pt x="327" y="856"/>
                  <a:pt x="339" y="867"/>
                </a:cubicBezTo>
                <a:cubicBezTo>
                  <a:pt x="353" y="881"/>
                  <a:pt x="363" y="885"/>
                  <a:pt x="378" y="887"/>
                </a:cubicBezTo>
                <a:cubicBezTo>
                  <a:pt x="391" y="888"/>
                  <a:pt x="395" y="892"/>
                  <a:pt x="397" y="905"/>
                </a:cubicBezTo>
                <a:cubicBezTo>
                  <a:pt x="399" y="914"/>
                  <a:pt x="399" y="915"/>
                  <a:pt x="397" y="916"/>
                </a:cubicBezTo>
                <a:cubicBezTo>
                  <a:pt x="388" y="918"/>
                  <a:pt x="370" y="919"/>
                  <a:pt x="325" y="920"/>
                </a:cubicBezTo>
                <a:cubicBezTo>
                  <a:pt x="274" y="921"/>
                  <a:pt x="274" y="921"/>
                  <a:pt x="274" y="921"/>
                </a:cubicBezTo>
                <a:cubicBezTo>
                  <a:pt x="273" y="907"/>
                  <a:pt x="273" y="907"/>
                  <a:pt x="273" y="907"/>
                </a:cubicBezTo>
                <a:close/>
                <a:moveTo>
                  <a:pt x="307" y="519"/>
                </a:moveTo>
                <a:cubicBezTo>
                  <a:pt x="314" y="515"/>
                  <a:pt x="315" y="492"/>
                  <a:pt x="309" y="470"/>
                </a:cubicBezTo>
                <a:cubicBezTo>
                  <a:pt x="306" y="461"/>
                  <a:pt x="306" y="459"/>
                  <a:pt x="308" y="455"/>
                </a:cubicBezTo>
                <a:cubicBezTo>
                  <a:pt x="309" y="450"/>
                  <a:pt x="309" y="448"/>
                  <a:pt x="303" y="430"/>
                </a:cubicBezTo>
                <a:cubicBezTo>
                  <a:pt x="296" y="409"/>
                  <a:pt x="292" y="403"/>
                  <a:pt x="290" y="406"/>
                </a:cubicBezTo>
                <a:cubicBezTo>
                  <a:pt x="289" y="407"/>
                  <a:pt x="287" y="416"/>
                  <a:pt x="286" y="424"/>
                </a:cubicBezTo>
                <a:cubicBezTo>
                  <a:pt x="283" y="440"/>
                  <a:pt x="283" y="440"/>
                  <a:pt x="283" y="440"/>
                </a:cubicBezTo>
                <a:cubicBezTo>
                  <a:pt x="278" y="443"/>
                  <a:pt x="278" y="443"/>
                  <a:pt x="278" y="443"/>
                </a:cubicBezTo>
                <a:cubicBezTo>
                  <a:pt x="267" y="448"/>
                  <a:pt x="267" y="447"/>
                  <a:pt x="277" y="466"/>
                </a:cubicBezTo>
                <a:cubicBezTo>
                  <a:pt x="285" y="483"/>
                  <a:pt x="298" y="512"/>
                  <a:pt x="301" y="518"/>
                </a:cubicBezTo>
                <a:cubicBezTo>
                  <a:pt x="302" y="522"/>
                  <a:pt x="303" y="522"/>
                  <a:pt x="307" y="519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315423" name="Freeform 31"/>
          <p:cNvSpPr>
            <a:spLocks/>
          </p:cNvSpPr>
          <p:nvPr/>
        </p:nvSpPr>
        <p:spPr bwMode="auto">
          <a:xfrm>
            <a:off x="1084263" y="2057400"/>
            <a:ext cx="204787" cy="533400"/>
          </a:xfrm>
          <a:custGeom>
            <a:avLst/>
            <a:gdLst/>
            <a:ahLst/>
            <a:cxnLst>
              <a:cxn ang="0">
                <a:pos x="251" y="914"/>
              </a:cxn>
              <a:cxn ang="0">
                <a:pos x="247" y="851"/>
              </a:cxn>
              <a:cxn ang="0">
                <a:pos x="242" y="810"/>
              </a:cxn>
              <a:cxn ang="0">
                <a:pos x="237" y="758"/>
              </a:cxn>
              <a:cxn ang="0">
                <a:pos x="221" y="689"/>
              </a:cxn>
              <a:cxn ang="0">
                <a:pos x="186" y="579"/>
              </a:cxn>
              <a:cxn ang="0">
                <a:pos x="187" y="737"/>
              </a:cxn>
              <a:cxn ang="0">
                <a:pos x="183" y="806"/>
              </a:cxn>
              <a:cxn ang="0">
                <a:pos x="191" y="872"/>
              </a:cxn>
              <a:cxn ang="0">
                <a:pos x="169" y="896"/>
              </a:cxn>
              <a:cxn ang="0">
                <a:pos x="78" y="897"/>
              </a:cxn>
              <a:cxn ang="0">
                <a:pos x="127" y="853"/>
              </a:cxn>
              <a:cxn ang="0">
                <a:pos x="141" y="812"/>
              </a:cxn>
              <a:cxn ang="0">
                <a:pos x="116" y="788"/>
              </a:cxn>
              <a:cxn ang="0">
                <a:pos x="116" y="762"/>
              </a:cxn>
              <a:cxn ang="0">
                <a:pos x="74" y="628"/>
              </a:cxn>
              <a:cxn ang="0">
                <a:pos x="71" y="545"/>
              </a:cxn>
              <a:cxn ang="0">
                <a:pos x="90" y="455"/>
              </a:cxn>
              <a:cxn ang="0">
                <a:pos x="99" y="395"/>
              </a:cxn>
              <a:cxn ang="0">
                <a:pos x="87" y="443"/>
              </a:cxn>
              <a:cxn ang="0">
                <a:pos x="74" y="486"/>
              </a:cxn>
              <a:cxn ang="0">
                <a:pos x="52" y="564"/>
              </a:cxn>
              <a:cxn ang="0">
                <a:pos x="46" y="581"/>
              </a:cxn>
              <a:cxn ang="0">
                <a:pos x="12" y="689"/>
              </a:cxn>
              <a:cxn ang="0">
                <a:pos x="5" y="675"/>
              </a:cxn>
              <a:cxn ang="0">
                <a:pos x="27" y="576"/>
              </a:cxn>
              <a:cxn ang="0">
                <a:pos x="33" y="534"/>
              </a:cxn>
              <a:cxn ang="0">
                <a:pos x="39" y="496"/>
              </a:cxn>
              <a:cxn ang="0">
                <a:pos x="47" y="434"/>
              </a:cxn>
              <a:cxn ang="0">
                <a:pos x="80" y="251"/>
              </a:cxn>
              <a:cxn ang="0">
                <a:pos x="79" y="222"/>
              </a:cxn>
              <a:cxn ang="0">
                <a:pos x="87" y="181"/>
              </a:cxn>
              <a:cxn ang="0">
                <a:pos x="128" y="147"/>
              </a:cxn>
              <a:cxn ang="0">
                <a:pos x="157" y="106"/>
              </a:cxn>
              <a:cxn ang="0">
                <a:pos x="130" y="90"/>
              </a:cxn>
              <a:cxn ang="0">
                <a:pos x="160" y="11"/>
              </a:cxn>
              <a:cxn ang="0">
                <a:pos x="246" y="84"/>
              </a:cxn>
              <a:cxn ang="0">
                <a:pos x="228" y="105"/>
              </a:cxn>
              <a:cxn ang="0">
                <a:pos x="241" y="112"/>
              </a:cxn>
              <a:cxn ang="0">
                <a:pos x="285" y="149"/>
              </a:cxn>
              <a:cxn ang="0">
                <a:pos x="321" y="204"/>
              </a:cxn>
              <a:cxn ang="0">
                <a:pos x="334" y="248"/>
              </a:cxn>
              <a:cxn ang="0">
                <a:pos x="356" y="371"/>
              </a:cxn>
              <a:cxn ang="0">
                <a:pos x="334" y="525"/>
              </a:cxn>
              <a:cxn ang="0">
                <a:pos x="316" y="524"/>
              </a:cxn>
              <a:cxn ang="0">
                <a:pos x="321" y="492"/>
              </a:cxn>
              <a:cxn ang="0">
                <a:pos x="303" y="507"/>
              </a:cxn>
              <a:cxn ang="0">
                <a:pos x="317" y="449"/>
              </a:cxn>
              <a:cxn ang="0">
                <a:pos x="299" y="321"/>
              </a:cxn>
              <a:cxn ang="0">
                <a:pos x="288" y="349"/>
              </a:cxn>
              <a:cxn ang="0">
                <a:pos x="285" y="412"/>
              </a:cxn>
              <a:cxn ang="0">
                <a:pos x="274" y="434"/>
              </a:cxn>
              <a:cxn ang="0">
                <a:pos x="298" y="536"/>
              </a:cxn>
              <a:cxn ang="0">
                <a:pos x="304" y="647"/>
              </a:cxn>
              <a:cxn ang="0">
                <a:pos x="306" y="730"/>
              </a:cxn>
              <a:cxn ang="0">
                <a:pos x="299" y="778"/>
              </a:cxn>
              <a:cxn ang="0">
                <a:pos x="290" y="808"/>
              </a:cxn>
              <a:cxn ang="0">
                <a:pos x="290" y="861"/>
              </a:cxn>
              <a:cxn ang="0">
                <a:pos x="311" y="920"/>
              </a:cxn>
            </a:cxnLst>
            <a:rect l="0" t="0" r="r" b="b"/>
            <a:pathLst>
              <a:path w="356" h="924">
                <a:moveTo>
                  <a:pt x="255" y="921"/>
                </a:moveTo>
                <a:cubicBezTo>
                  <a:pt x="254" y="919"/>
                  <a:pt x="253" y="917"/>
                  <a:pt x="253" y="916"/>
                </a:cubicBezTo>
                <a:cubicBezTo>
                  <a:pt x="253" y="915"/>
                  <a:pt x="252" y="914"/>
                  <a:pt x="251" y="914"/>
                </a:cubicBezTo>
                <a:cubicBezTo>
                  <a:pt x="251" y="914"/>
                  <a:pt x="250" y="908"/>
                  <a:pt x="250" y="898"/>
                </a:cubicBezTo>
                <a:cubicBezTo>
                  <a:pt x="250" y="889"/>
                  <a:pt x="249" y="878"/>
                  <a:pt x="248" y="872"/>
                </a:cubicBezTo>
                <a:cubicBezTo>
                  <a:pt x="246" y="863"/>
                  <a:pt x="246" y="859"/>
                  <a:pt x="247" y="851"/>
                </a:cubicBezTo>
                <a:cubicBezTo>
                  <a:pt x="249" y="839"/>
                  <a:pt x="249" y="828"/>
                  <a:pt x="248" y="817"/>
                </a:cubicBezTo>
                <a:cubicBezTo>
                  <a:pt x="247" y="810"/>
                  <a:pt x="247" y="810"/>
                  <a:pt x="247" y="810"/>
                </a:cubicBezTo>
                <a:cubicBezTo>
                  <a:pt x="242" y="810"/>
                  <a:pt x="242" y="810"/>
                  <a:pt x="242" y="810"/>
                </a:cubicBezTo>
                <a:cubicBezTo>
                  <a:pt x="237" y="810"/>
                  <a:pt x="236" y="809"/>
                  <a:pt x="231" y="801"/>
                </a:cubicBezTo>
                <a:cubicBezTo>
                  <a:pt x="225" y="791"/>
                  <a:pt x="225" y="790"/>
                  <a:pt x="232" y="770"/>
                </a:cubicBezTo>
                <a:cubicBezTo>
                  <a:pt x="237" y="758"/>
                  <a:pt x="237" y="758"/>
                  <a:pt x="237" y="758"/>
                </a:cubicBezTo>
                <a:cubicBezTo>
                  <a:pt x="234" y="749"/>
                  <a:pt x="234" y="749"/>
                  <a:pt x="234" y="749"/>
                </a:cubicBezTo>
                <a:cubicBezTo>
                  <a:pt x="231" y="743"/>
                  <a:pt x="231" y="739"/>
                  <a:pt x="231" y="734"/>
                </a:cubicBezTo>
                <a:cubicBezTo>
                  <a:pt x="233" y="726"/>
                  <a:pt x="226" y="699"/>
                  <a:pt x="221" y="689"/>
                </a:cubicBezTo>
                <a:cubicBezTo>
                  <a:pt x="215" y="679"/>
                  <a:pt x="198" y="618"/>
                  <a:pt x="196" y="601"/>
                </a:cubicBezTo>
                <a:cubicBezTo>
                  <a:pt x="194" y="581"/>
                  <a:pt x="191" y="569"/>
                  <a:pt x="190" y="570"/>
                </a:cubicBezTo>
                <a:cubicBezTo>
                  <a:pt x="189" y="570"/>
                  <a:pt x="187" y="574"/>
                  <a:pt x="186" y="579"/>
                </a:cubicBezTo>
                <a:cubicBezTo>
                  <a:pt x="183" y="590"/>
                  <a:pt x="181" y="634"/>
                  <a:pt x="183" y="641"/>
                </a:cubicBezTo>
                <a:cubicBezTo>
                  <a:pt x="184" y="645"/>
                  <a:pt x="184" y="650"/>
                  <a:pt x="182" y="658"/>
                </a:cubicBezTo>
                <a:cubicBezTo>
                  <a:pt x="179" y="671"/>
                  <a:pt x="179" y="669"/>
                  <a:pt x="187" y="737"/>
                </a:cubicBezTo>
                <a:cubicBezTo>
                  <a:pt x="191" y="765"/>
                  <a:pt x="191" y="768"/>
                  <a:pt x="189" y="779"/>
                </a:cubicBezTo>
                <a:cubicBezTo>
                  <a:pt x="188" y="786"/>
                  <a:pt x="187" y="792"/>
                  <a:pt x="185" y="792"/>
                </a:cubicBezTo>
                <a:cubicBezTo>
                  <a:pt x="184" y="794"/>
                  <a:pt x="183" y="797"/>
                  <a:pt x="183" y="806"/>
                </a:cubicBezTo>
                <a:cubicBezTo>
                  <a:pt x="183" y="816"/>
                  <a:pt x="184" y="822"/>
                  <a:pt x="188" y="835"/>
                </a:cubicBezTo>
                <a:cubicBezTo>
                  <a:pt x="193" y="851"/>
                  <a:pt x="193" y="851"/>
                  <a:pt x="193" y="851"/>
                </a:cubicBezTo>
                <a:cubicBezTo>
                  <a:pt x="191" y="872"/>
                  <a:pt x="191" y="872"/>
                  <a:pt x="191" y="872"/>
                </a:cubicBezTo>
                <a:cubicBezTo>
                  <a:pt x="190" y="894"/>
                  <a:pt x="190" y="894"/>
                  <a:pt x="190" y="894"/>
                </a:cubicBezTo>
                <a:cubicBezTo>
                  <a:pt x="183" y="895"/>
                  <a:pt x="183" y="895"/>
                  <a:pt x="183" y="895"/>
                </a:cubicBezTo>
                <a:cubicBezTo>
                  <a:pt x="180" y="896"/>
                  <a:pt x="173" y="897"/>
                  <a:pt x="169" y="896"/>
                </a:cubicBezTo>
                <a:cubicBezTo>
                  <a:pt x="162" y="896"/>
                  <a:pt x="159" y="896"/>
                  <a:pt x="155" y="898"/>
                </a:cubicBezTo>
                <a:cubicBezTo>
                  <a:pt x="148" y="902"/>
                  <a:pt x="129" y="904"/>
                  <a:pt x="116" y="903"/>
                </a:cubicBezTo>
                <a:cubicBezTo>
                  <a:pt x="106" y="902"/>
                  <a:pt x="79" y="897"/>
                  <a:pt x="78" y="897"/>
                </a:cubicBezTo>
                <a:cubicBezTo>
                  <a:pt x="77" y="896"/>
                  <a:pt x="82" y="877"/>
                  <a:pt x="84" y="875"/>
                </a:cubicBezTo>
                <a:cubicBezTo>
                  <a:pt x="85" y="874"/>
                  <a:pt x="93" y="870"/>
                  <a:pt x="101" y="867"/>
                </a:cubicBezTo>
                <a:cubicBezTo>
                  <a:pt x="114" y="863"/>
                  <a:pt x="117" y="861"/>
                  <a:pt x="127" y="853"/>
                </a:cubicBezTo>
                <a:cubicBezTo>
                  <a:pt x="138" y="843"/>
                  <a:pt x="138" y="843"/>
                  <a:pt x="142" y="833"/>
                </a:cubicBezTo>
                <a:cubicBezTo>
                  <a:pt x="145" y="822"/>
                  <a:pt x="145" y="822"/>
                  <a:pt x="145" y="822"/>
                </a:cubicBezTo>
                <a:cubicBezTo>
                  <a:pt x="141" y="812"/>
                  <a:pt x="141" y="812"/>
                  <a:pt x="141" y="812"/>
                </a:cubicBezTo>
                <a:cubicBezTo>
                  <a:pt x="137" y="802"/>
                  <a:pt x="137" y="802"/>
                  <a:pt x="137" y="802"/>
                </a:cubicBezTo>
                <a:cubicBezTo>
                  <a:pt x="130" y="800"/>
                  <a:pt x="130" y="800"/>
                  <a:pt x="130" y="800"/>
                </a:cubicBezTo>
                <a:cubicBezTo>
                  <a:pt x="123" y="798"/>
                  <a:pt x="122" y="797"/>
                  <a:pt x="116" y="788"/>
                </a:cubicBezTo>
                <a:cubicBezTo>
                  <a:pt x="110" y="779"/>
                  <a:pt x="110" y="779"/>
                  <a:pt x="110" y="779"/>
                </a:cubicBezTo>
                <a:cubicBezTo>
                  <a:pt x="113" y="771"/>
                  <a:pt x="113" y="771"/>
                  <a:pt x="113" y="771"/>
                </a:cubicBezTo>
                <a:cubicBezTo>
                  <a:pt x="116" y="762"/>
                  <a:pt x="116" y="762"/>
                  <a:pt x="116" y="762"/>
                </a:cubicBezTo>
                <a:cubicBezTo>
                  <a:pt x="98" y="727"/>
                  <a:pt x="98" y="727"/>
                  <a:pt x="98" y="727"/>
                </a:cubicBezTo>
                <a:cubicBezTo>
                  <a:pt x="83" y="695"/>
                  <a:pt x="80" y="689"/>
                  <a:pt x="77" y="675"/>
                </a:cubicBezTo>
                <a:cubicBezTo>
                  <a:pt x="73" y="659"/>
                  <a:pt x="73" y="658"/>
                  <a:pt x="74" y="628"/>
                </a:cubicBezTo>
                <a:cubicBezTo>
                  <a:pt x="75" y="600"/>
                  <a:pt x="74" y="597"/>
                  <a:pt x="71" y="582"/>
                </a:cubicBezTo>
                <a:cubicBezTo>
                  <a:pt x="68" y="565"/>
                  <a:pt x="68" y="565"/>
                  <a:pt x="68" y="565"/>
                </a:cubicBezTo>
                <a:cubicBezTo>
                  <a:pt x="71" y="545"/>
                  <a:pt x="71" y="545"/>
                  <a:pt x="71" y="545"/>
                </a:cubicBezTo>
                <a:cubicBezTo>
                  <a:pt x="73" y="534"/>
                  <a:pt x="74" y="525"/>
                  <a:pt x="74" y="524"/>
                </a:cubicBezTo>
                <a:cubicBezTo>
                  <a:pt x="74" y="523"/>
                  <a:pt x="75" y="516"/>
                  <a:pt x="78" y="509"/>
                </a:cubicBezTo>
                <a:cubicBezTo>
                  <a:pt x="80" y="502"/>
                  <a:pt x="86" y="478"/>
                  <a:pt x="90" y="455"/>
                </a:cubicBezTo>
                <a:cubicBezTo>
                  <a:pt x="95" y="433"/>
                  <a:pt x="100" y="411"/>
                  <a:pt x="101" y="407"/>
                </a:cubicBezTo>
                <a:cubicBezTo>
                  <a:pt x="102" y="400"/>
                  <a:pt x="102" y="399"/>
                  <a:pt x="101" y="398"/>
                </a:cubicBezTo>
                <a:cubicBezTo>
                  <a:pt x="99" y="397"/>
                  <a:pt x="99" y="396"/>
                  <a:pt x="99" y="395"/>
                </a:cubicBezTo>
                <a:cubicBezTo>
                  <a:pt x="99" y="389"/>
                  <a:pt x="96" y="394"/>
                  <a:pt x="93" y="403"/>
                </a:cubicBezTo>
                <a:cubicBezTo>
                  <a:pt x="88" y="422"/>
                  <a:pt x="87" y="430"/>
                  <a:pt x="89" y="433"/>
                </a:cubicBezTo>
                <a:cubicBezTo>
                  <a:pt x="90" y="434"/>
                  <a:pt x="89" y="438"/>
                  <a:pt x="87" y="443"/>
                </a:cubicBezTo>
                <a:cubicBezTo>
                  <a:pt x="86" y="448"/>
                  <a:pt x="83" y="456"/>
                  <a:pt x="82" y="462"/>
                </a:cubicBezTo>
                <a:cubicBezTo>
                  <a:pt x="80" y="468"/>
                  <a:pt x="78" y="473"/>
                  <a:pt x="78" y="474"/>
                </a:cubicBezTo>
                <a:cubicBezTo>
                  <a:pt x="77" y="475"/>
                  <a:pt x="76" y="480"/>
                  <a:pt x="74" y="486"/>
                </a:cubicBezTo>
                <a:cubicBezTo>
                  <a:pt x="71" y="500"/>
                  <a:pt x="61" y="531"/>
                  <a:pt x="59" y="532"/>
                </a:cubicBezTo>
                <a:cubicBezTo>
                  <a:pt x="58" y="532"/>
                  <a:pt x="58" y="536"/>
                  <a:pt x="57" y="540"/>
                </a:cubicBezTo>
                <a:cubicBezTo>
                  <a:pt x="57" y="548"/>
                  <a:pt x="54" y="562"/>
                  <a:pt x="52" y="564"/>
                </a:cubicBezTo>
                <a:cubicBezTo>
                  <a:pt x="52" y="565"/>
                  <a:pt x="51" y="567"/>
                  <a:pt x="51" y="568"/>
                </a:cubicBezTo>
                <a:cubicBezTo>
                  <a:pt x="51" y="570"/>
                  <a:pt x="50" y="572"/>
                  <a:pt x="49" y="573"/>
                </a:cubicBezTo>
                <a:cubicBezTo>
                  <a:pt x="48" y="574"/>
                  <a:pt x="47" y="578"/>
                  <a:pt x="46" y="581"/>
                </a:cubicBezTo>
                <a:cubicBezTo>
                  <a:pt x="46" y="585"/>
                  <a:pt x="40" y="608"/>
                  <a:pt x="32" y="632"/>
                </a:cubicBezTo>
                <a:cubicBezTo>
                  <a:pt x="21" y="670"/>
                  <a:pt x="18" y="677"/>
                  <a:pt x="16" y="678"/>
                </a:cubicBezTo>
                <a:cubicBezTo>
                  <a:pt x="13" y="679"/>
                  <a:pt x="10" y="686"/>
                  <a:pt x="12" y="689"/>
                </a:cubicBezTo>
                <a:cubicBezTo>
                  <a:pt x="13" y="691"/>
                  <a:pt x="8" y="696"/>
                  <a:pt x="4" y="695"/>
                </a:cubicBezTo>
                <a:cubicBezTo>
                  <a:pt x="1" y="694"/>
                  <a:pt x="0" y="689"/>
                  <a:pt x="2" y="687"/>
                </a:cubicBezTo>
                <a:cubicBezTo>
                  <a:pt x="4" y="685"/>
                  <a:pt x="7" y="675"/>
                  <a:pt x="5" y="675"/>
                </a:cubicBezTo>
                <a:cubicBezTo>
                  <a:pt x="5" y="675"/>
                  <a:pt x="3" y="674"/>
                  <a:pt x="3" y="672"/>
                </a:cubicBezTo>
                <a:cubicBezTo>
                  <a:pt x="1" y="670"/>
                  <a:pt x="4" y="660"/>
                  <a:pt x="12" y="626"/>
                </a:cubicBezTo>
                <a:cubicBezTo>
                  <a:pt x="24" y="580"/>
                  <a:pt x="25" y="576"/>
                  <a:pt x="27" y="576"/>
                </a:cubicBezTo>
                <a:cubicBezTo>
                  <a:pt x="29" y="576"/>
                  <a:pt x="32" y="566"/>
                  <a:pt x="32" y="562"/>
                </a:cubicBezTo>
                <a:cubicBezTo>
                  <a:pt x="32" y="559"/>
                  <a:pt x="33" y="555"/>
                  <a:pt x="34" y="553"/>
                </a:cubicBezTo>
                <a:cubicBezTo>
                  <a:pt x="36" y="548"/>
                  <a:pt x="36" y="547"/>
                  <a:pt x="33" y="534"/>
                </a:cubicBezTo>
                <a:cubicBezTo>
                  <a:pt x="30" y="523"/>
                  <a:pt x="30" y="520"/>
                  <a:pt x="32" y="516"/>
                </a:cubicBezTo>
                <a:cubicBezTo>
                  <a:pt x="35" y="507"/>
                  <a:pt x="37" y="504"/>
                  <a:pt x="41" y="505"/>
                </a:cubicBezTo>
                <a:cubicBezTo>
                  <a:pt x="46" y="506"/>
                  <a:pt x="45" y="502"/>
                  <a:pt x="39" y="496"/>
                </a:cubicBezTo>
                <a:cubicBezTo>
                  <a:pt x="36" y="493"/>
                  <a:pt x="34" y="489"/>
                  <a:pt x="33" y="485"/>
                </a:cubicBezTo>
                <a:cubicBezTo>
                  <a:pt x="32" y="479"/>
                  <a:pt x="32" y="478"/>
                  <a:pt x="39" y="456"/>
                </a:cubicBezTo>
                <a:cubicBezTo>
                  <a:pt x="47" y="434"/>
                  <a:pt x="47" y="434"/>
                  <a:pt x="47" y="434"/>
                </a:cubicBezTo>
                <a:cubicBezTo>
                  <a:pt x="50" y="395"/>
                  <a:pt x="50" y="395"/>
                  <a:pt x="50" y="395"/>
                </a:cubicBezTo>
                <a:cubicBezTo>
                  <a:pt x="54" y="339"/>
                  <a:pt x="56" y="328"/>
                  <a:pt x="68" y="297"/>
                </a:cubicBezTo>
                <a:cubicBezTo>
                  <a:pt x="76" y="278"/>
                  <a:pt x="80" y="260"/>
                  <a:pt x="80" y="251"/>
                </a:cubicBezTo>
                <a:cubicBezTo>
                  <a:pt x="80" y="249"/>
                  <a:pt x="79" y="245"/>
                  <a:pt x="76" y="242"/>
                </a:cubicBezTo>
                <a:cubicBezTo>
                  <a:pt x="73" y="237"/>
                  <a:pt x="73" y="236"/>
                  <a:pt x="74" y="231"/>
                </a:cubicBezTo>
                <a:cubicBezTo>
                  <a:pt x="75" y="229"/>
                  <a:pt x="77" y="225"/>
                  <a:pt x="79" y="222"/>
                </a:cubicBezTo>
                <a:cubicBezTo>
                  <a:pt x="83" y="219"/>
                  <a:pt x="83" y="217"/>
                  <a:pt x="82" y="211"/>
                </a:cubicBezTo>
                <a:cubicBezTo>
                  <a:pt x="82" y="206"/>
                  <a:pt x="82" y="203"/>
                  <a:pt x="84" y="199"/>
                </a:cubicBezTo>
                <a:cubicBezTo>
                  <a:pt x="86" y="196"/>
                  <a:pt x="86" y="191"/>
                  <a:pt x="87" y="181"/>
                </a:cubicBezTo>
                <a:cubicBezTo>
                  <a:pt x="87" y="170"/>
                  <a:pt x="87" y="167"/>
                  <a:pt x="90" y="164"/>
                </a:cubicBezTo>
                <a:cubicBezTo>
                  <a:pt x="93" y="158"/>
                  <a:pt x="109" y="151"/>
                  <a:pt x="115" y="151"/>
                </a:cubicBezTo>
                <a:cubicBezTo>
                  <a:pt x="119" y="151"/>
                  <a:pt x="124" y="149"/>
                  <a:pt x="128" y="147"/>
                </a:cubicBezTo>
                <a:cubicBezTo>
                  <a:pt x="134" y="144"/>
                  <a:pt x="135" y="142"/>
                  <a:pt x="137" y="136"/>
                </a:cubicBezTo>
                <a:cubicBezTo>
                  <a:pt x="139" y="130"/>
                  <a:pt x="141" y="128"/>
                  <a:pt x="150" y="122"/>
                </a:cubicBezTo>
                <a:cubicBezTo>
                  <a:pt x="161" y="114"/>
                  <a:pt x="162" y="111"/>
                  <a:pt x="157" y="106"/>
                </a:cubicBezTo>
                <a:cubicBezTo>
                  <a:pt x="156" y="105"/>
                  <a:pt x="154" y="103"/>
                  <a:pt x="153" y="101"/>
                </a:cubicBezTo>
                <a:cubicBezTo>
                  <a:pt x="152" y="98"/>
                  <a:pt x="150" y="98"/>
                  <a:pt x="144" y="98"/>
                </a:cubicBezTo>
                <a:cubicBezTo>
                  <a:pt x="134" y="98"/>
                  <a:pt x="130" y="96"/>
                  <a:pt x="130" y="90"/>
                </a:cubicBezTo>
                <a:cubicBezTo>
                  <a:pt x="130" y="87"/>
                  <a:pt x="131" y="84"/>
                  <a:pt x="132" y="81"/>
                </a:cubicBezTo>
                <a:cubicBezTo>
                  <a:pt x="134" y="79"/>
                  <a:pt x="135" y="71"/>
                  <a:pt x="135" y="61"/>
                </a:cubicBezTo>
                <a:cubicBezTo>
                  <a:pt x="136" y="34"/>
                  <a:pt x="142" y="21"/>
                  <a:pt x="160" y="11"/>
                </a:cubicBezTo>
                <a:cubicBezTo>
                  <a:pt x="179" y="0"/>
                  <a:pt x="206" y="2"/>
                  <a:pt x="223" y="17"/>
                </a:cubicBezTo>
                <a:cubicBezTo>
                  <a:pt x="233" y="25"/>
                  <a:pt x="237" y="35"/>
                  <a:pt x="240" y="54"/>
                </a:cubicBezTo>
                <a:cubicBezTo>
                  <a:pt x="242" y="71"/>
                  <a:pt x="243" y="77"/>
                  <a:pt x="246" y="84"/>
                </a:cubicBezTo>
                <a:cubicBezTo>
                  <a:pt x="248" y="88"/>
                  <a:pt x="248" y="89"/>
                  <a:pt x="245" y="91"/>
                </a:cubicBezTo>
                <a:cubicBezTo>
                  <a:pt x="243" y="93"/>
                  <a:pt x="240" y="94"/>
                  <a:pt x="238" y="94"/>
                </a:cubicBezTo>
                <a:cubicBezTo>
                  <a:pt x="233" y="94"/>
                  <a:pt x="229" y="98"/>
                  <a:pt x="228" y="105"/>
                </a:cubicBezTo>
                <a:cubicBezTo>
                  <a:pt x="227" y="111"/>
                  <a:pt x="227" y="111"/>
                  <a:pt x="227" y="111"/>
                </a:cubicBezTo>
                <a:cubicBezTo>
                  <a:pt x="232" y="110"/>
                  <a:pt x="232" y="110"/>
                  <a:pt x="232" y="110"/>
                </a:cubicBezTo>
                <a:cubicBezTo>
                  <a:pt x="235" y="110"/>
                  <a:pt x="238" y="110"/>
                  <a:pt x="241" y="112"/>
                </a:cubicBezTo>
                <a:cubicBezTo>
                  <a:pt x="246" y="115"/>
                  <a:pt x="246" y="116"/>
                  <a:pt x="249" y="128"/>
                </a:cubicBezTo>
                <a:cubicBezTo>
                  <a:pt x="250" y="131"/>
                  <a:pt x="252" y="133"/>
                  <a:pt x="261" y="136"/>
                </a:cubicBezTo>
                <a:cubicBezTo>
                  <a:pt x="267" y="138"/>
                  <a:pt x="278" y="144"/>
                  <a:pt x="285" y="149"/>
                </a:cubicBezTo>
                <a:cubicBezTo>
                  <a:pt x="292" y="154"/>
                  <a:pt x="300" y="158"/>
                  <a:pt x="302" y="159"/>
                </a:cubicBezTo>
                <a:cubicBezTo>
                  <a:pt x="307" y="161"/>
                  <a:pt x="314" y="176"/>
                  <a:pt x="315" y="187"/>
                </a:cubicBezTo>
                <a:cubicBezTo>
                  <a:pt x="315" y="192"/>
                  <a:pt x="317" y="197"/>
                  <a:pt x="321" y="204"/>
                </a:cubicBezTo>
                <a:cubicBezTo>
                  <a:pt x="325" y="211"/>
                  <a:pt x="326" y="214"/>
                  <a:pt x="326" y="217"/>
                </a:cubicBezTo>
                <a:cubicBezTo>
                  <a:pt x="325" y="220"/>
                  <a:pt x="326" y="221"/>
                  <a:pt x="330" y="226"/>
                </a:cubicBezTo>
                <a:cubicBezTo>
                  <a:pt x="336" y="232"/>
                  <a:pt x="338" y="240"/>
                  <a:pt x="334" y="248"/>
                </a:cubicBezTo>
                <a:cubicBezTo>
                  <a:pt x="330" y="258"/>
                  <a:pt x="333" y="279"/>
                  <a:pt x="343" y="299"/>
                </a:cubicBezTo>
                <a:cubicBezTo>
                  <a:pt x="347" y="307"/>
                  <a:pt x="350" y="317"/>
                  <a:pt x="353" y="329"/>
                </a:cubicBezTo>
                <a:cubicBezTo>
                  <a:pt x="356" y="344"/>
                  <a:pt x="356" y="349"/>
                  <a:pt x="356" y="371"/>
                </a:cubicBezTo>
                <a:cubicBezTo>
                  <a:pt x="356" y="387"/>
                  <a:pt x="355" y="406"/>
                  <a:pt x="353" y="422"/>
                </a:cubicBezTo>
                <a:cubicBezTo>
                  <a:pt x="351" y="438"/>
                  <a:pt x="350" y="456"/>
                  <a:pt x="350" y="470"/>
                </a:cubicBezTo>
                <a:cubicBezTo>
                  <a:pt x="350" y="501"/>
                  <a:pt x="348" y="510"/>
                  <a:pt x="334" y="525"/>
                </a:cubicBezTo>
                <a:cubicBezTo>
                  <a:pt x="329" y="531"/>
                  <a:pt x="317" y="539"/>
                  <a:pt x="314" y="539"/>
                </a:cubicBezTo>
                <a:cubicBezTo>
                  <a:pt x="313" y="539"/>
                  <a:pt x="312" y="537"/>
                  <a:pt x="311" y="534"/>
                </a:cubicBezTo>
                <a:cubicBezTo>
                  <a:pt x="309" y="530"/>
                  <a:pt x="310" y="530"/>
                  <a:pt x="316" y="524"/>
                </a:cubicBezTo>
                <a:cubicBezTo>
                  <a:pt x="323" y="519"/>
                  <a:pt x="323" y="519"/>
                  <a:pt x="323" y="519"/>
                </a:cubicBezTo>
                <a:cubicBezTo>
                  <a:pt x="322" y="509"/>
                  <a:pt x="322" y="509"/>
                  <a:pt x="322" y="509"/>
                </a:cubicBezTo>
                <a:cubicBezTo>
                  <a:pt x="321" y="504"/>
                  <a:pt x="321" y="496"/>
                  <a:pt x="321" y="492"/>
                </a:cubicBezTo>
                <a:cubicBezTo>
                  <a:pt x="321" y="484"/>
                  <a:pt x="321" y="483"/>
                  <a:pt x="318" y="483"/>
                </a:cubicBezTo>
                <a:cubicBezTo>
                  <a:pt x="315" y="483"/>
                  <a:pt x="313" y="488"/>
                  <a:pt x="313" y="495"/>
                </a:cubicBezTo>
                <a:cubicBezTo>
                  <a:pt x="313" y="501"/>
                  <a:pt x="308" y="507"/>
                  <a:pt x="303" y="507"/>
                </a:cubicBezTo>
                <a:cubicBezTo>
                  <a:pt x="300" y="507"/>
                  <a:pt x="300" y="507"/>
                  <a:pt x="300" y="507"/>
                </a:cubicBezTo>
                <a:cubicBezTo>
                  <a:pt x="301" y="497"/>
                  <a:pt x="301" y="497"/>
                  <a:pt x="301" y="497"/>
                </a:cubicBezTo>
                <a:cubicBezTo>
                  <a:pt x="303" y="473"/>
                  <a:pt x="307" y="462"/>
                  <a:pt x="317" y="449"/>
                </a:cubicBezTo>
                <a:cubicBezTo>
                  <a:pt x="323" y="443"/>
                  <a:pt x="323" y="443"/>
                  <a:pt x="323" y="443"/>
                </a:cubicBezTo>
                <a:cubicBezTo>
                  <a:pt x="321" y="428"/>
                  <a:pt x="321" y="428"/>
                  <a:pt x="321" y="428"/>
                </a:cubicBezTo>
                <a:cubicBezTo>
                  <a:pt x="319" y="408"/>
                  <a:pt x="303" y="333"/>
                  <a:pt x="299" y="321"/>
                </a:cubicBezTo>
                <a:cubicBezTo>
                  <a:pt x="295" y="308"/>
                  <a:pt x="294" y="309"/>
                  <a:pt x="288" y="328"/>
                </a:cubicBezTo>
                <a:cubicBezTo>
                  <a:pt x="285" y="342"/>
                  <a:pt x="285" y="342"/>
                  <a:pt x="285" y="342"/>
                </a:cubicBezTo>
                <a:cubicBezTo>
                  <a:pt x="288" y="349"/>
                  <a:pt x="288" y="349"/>
                  <a:pt x="288" y="349"/>
                </a:cubicBezTo>
                <a:cubicBezTo>
                  <a:pt x="290" y="355"/>
                  <a:pt x="290" y="358"/>
                  <a:pt x="290" y="380"/>
                </a:cubicBezTo>
                <a:cubicBezTo>
                  <a:pt x="290" y="406"/>
                  <a:pt x="290" y="406"/>
                  <a:pt x="290" y="406"/>
                </a:cubicBezTo>
                <a:cubicBezTo>
                  <a:pt x="285" y="412"/>
                  <a:pt x="285" y="412"/>
                  <a:pt x="285" y="412"/>
                </a:cubicBezTo>
                <a:cubicBezTo>
                  <a:pt x="282" y="416"/>
                  <a:pt x="279" y="418"/>
                  <a:pt x="277" y="418"/>
                </a:cubicBezTo>
                <a:cubicBezTo>
                  <a:pt x="273" y="418"/>
                  <a:pt x="273" y="418"/>
                  <a:pt x="273" y="418"/>
                </a:cubicBezTo>
                <a:cubicBezTo>
                  <a:pt x="274" y="434"/>
                  <a:pt x="274" y="434"/>
                  <a:pt x="274" y="434"/>
                </a:cubicBezTo>
                <a:cubicBezTo>
                  <a:pt x="275" y="446"/>
                  <a:pt x="277" y="456"/>
                  <a:pt x="282" y="478"/>
                </a:cubicBezTo>
                <a:cubicBezTo>
                  <a:pt x="286" y="493"/>
                  <a:pt x="291" y="512"/>
                  <a:pt x="293" y="519"/>
                </a:cubicBezTo>
                <a:cubicBezTo>
                  <a:pt x="296" y="526"/>
                  <a:pt x="298" y="534"/>
                  <a:pt x="298" y="536"/>
                </a:cubicBezTo>
                <a:cubicBezTo>
                  <a:pt x="297" y="538"/>
                  <a:pt x="299" y="548"/>
                  <a:pt x="301" y="558"/>
                </a:cubicBezTo>
                <a:cubicBezTo>
                  <a:pt x="305" y="576"/>
                  <a:pt x="305" y="578"/>
                  <a:pt x="303" y="594"/>
                </a:cubicBezTo>
                <a:cubicBezTo>
                  <a:pt x="301" y="612"/>
                  <a:pt x="302" y="630"/>
                  <a:pt x="304" y="647"/>
                </a:cubicBezTo>
                <a:cubicBezTo>
                  <a:pt x="306" y="654"/>
                  <a:pt x="306" y="663"/>
                  <a:pt x="304" y="679"/>
                </a:cubicBezTo>
                <a:cubicBezTo>
                  <a:pt x="303" y="697"/>
                  <a:pt x="303" y="704"/>
                  <a:pt x="304" y="708"/>
                </a:cubicBezTo>
                <a:cubicBezTo>
                  <a:pt x="305" y="712"/>
                  <a:pt x="306" y="721"/>
                  <a:pt x="306" y="730"/>
                </a:cubicBezTo>
                <a:cubicBezTo>
                  <a:pt x="306" y="745"/>
                  <a:pt x="305" y="747"/>
                  <a:pt x="301" y="758"/>
                </a:cubicBezTo>
                <a:cubicBezTo>
                  <a:pt x="296" y="770"/>
                  <a:pt x="296" y="770"/>
                  <a:pt x="296" y="770"/>
                </a:cubicBezTo>
                <a:cubicBezTo>
                  <a:pt x="299" y="778"/>
                  <a:pt x="299" y="778"/>
                  <a:pt x="299" y="778"/>
                </a:cubicBezTo>
                <a:cubicBezTo>
                  <a:pt x="301" y="785"/>
                  <a:pt x="301" y="787"/>
                  <a:pt x="300" y="794"/>
                </a:cubicBezTo>
                <a:cubicBezTo>
                  <a:pt x="298" y="806"/>
                  <a:pt x="297" y="807"/>
                  <a:pt x="294" y="807"/>
                </a:cubicBezTo>
                <a:cubicBezTo>
                  <a:pt x="292" y="807"/>
                  <a:pt x="290" y="808"/>
                  <a:pt x="290" y="808"/>
                </a:cubicBezTo>
                <a:cubicBezTo>
                  <a:pt x="289" y="809"/>
                  <a:pt x="288" y="816"/>
                  <a:pt x="287" y="824"/>
                </a:cubicBezTo>
                <a:cubicBezTo>
                  <a:pt x="285" y="838"/>
                  <a:pt x="285" y="838"/>
                  <a:pt x="285" y="838"/>
                </a:cubicBezTo>
                <a:cubicBezTo>
                  <a:pt x="290" y="861"/>
                  <a:pt x="290" y="861"/>
                  <a:pt x="290" y="861"/>
                </a:cubicBezTo>
                <a:cubicBezTo>
                  <a:pt x="295" y="883"/>
                  <a:pt x="295" y="883"/>
                  <a:pt x="302" y="890"/>
                </a:cubicBezTo>
                <a:cubicBezTo>
                  <a:pt x="305" y="894"/>
                  <a:pt x="308" y="897"/>
                  <a:pt x="309" y="898"/>
                </a:cubicBezTo>
                <a:cubicBezTo>
                  <a:pt x="311" y="913"/>
                  <a:pt x="312" y="920"/>
                  <a:pt x="311" y="920"/>
                </a:cubicBezTo>
                <a:cubicBezTo>
                  <a:pt x="310" y="921"/>
                  <a:pt x="268" y="924"/>
                  <a:pt x="260" y="924"/>
                </a:cubicBezTo>
                <a:cubicBezTo>
                  <a:pt x="258" y="924"/>
                  <a:pt x="256" y="923"/>
                  <a:pt x="255" y="921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sp>
        <p:nvSpPr>
          <p:cNvPr id="315424" name="Freeform 32"/>
          <p:cNvSpPr>
            <a:spLocks noEditPoints="1"/>
          </p:cNvSpPr>
          <p:nvPr/>
        </p:nvSpPr>
        <p:spPr bwMode="auto">
          <a:xfrm>
            <a:off x="1074738" y="3182938"/>
            <a:ext cx="295275" cy="563562"/>
          </a:xfrm>
          <a:custGeom>
            <a:avLst/>
            <a:gdLst/>
            <a:ahLst/>
            <a:cxnLst>
              <a:cxn ang="0">
                <a:pos x="4" y="911"/>
              </a:cxn>
              <a:cxn ang="0">
                <a:pos x="8" y="883"/>
              </a:cxn>
              <a:cxn ang="0">
                <a:pos x="23" y="847"/>
              </a:cxn>
              <a:cxn ang="0">
                <a:pos x="144" y="740"/>
              </a:cxn>
              <a:cxn ang="0">
                <a:pos x="152" y="551"/>
              </a:cxn>
              <a:cxn ang="0">
                <a:pos x="139" y="512"/>
              </a:cxn>
              <a:cxn ang="0">
                <a:pos x="167" y="434"/>
              </a:cxn>
              <a:cxn ang="0">
                <a:pos x="165" y="395"/>
              </a:cxn>
              <a:cxn ang="0">
                <a:pos x="118" y="387"/>
              </a:cxn>
              <a:cxn ang="0">
                <a:pos x="134" y="248"/>
              </a:cxn>
              <a:cxn ang="0">
                <a:pos x="157" y="216"/>
              </a:cxn>
              <a:cxn ang="0">
                <a:pos x="213" y="124"/>
              </a:cxn>
              <a:cxn ang="0">
                <a:pos x="245" y="37"/>
              </a:cxn>
              <a:cxn ang="0">
                <a:pos x="218" y="127"/>
              </a:cxn>
              <a:cxn ang="0">
                <a:pos x="192" y="212"/>
              </a:cxn>
              <a:cxn ang="0">
                <a:pos x="197" y="230"/>
              </a:cxn>
              <a:cxn ang="0">
                <a:pos x="225" y="241"/>
              </a:cxn>
              <a:cxn ang="0">
                <a:pos x="248" y="203"/>
              </a:cxn>
              <a:cxn ang="0">
                <a:pos x="238" y="148"/>
              </a:cxn>
              <a:cxn ang="0">
                <a:pos x="366" y="165"/>
              </a:cxn>
              <a:cxn ang="0">
                <a:pos x="352" y="178"/>
              </a:cxn>
              <a:cxn ang="0">
                <a:pos x="353" y="208"/>
              </a:cxn>
              <a:cxn ang="0">
                <a:pos x="344" y="231"/>
              </a:cxn>
              <a:cxn ang="0">
                <a:pos x="305" y="254"/>
              </a:cxn>
              <a:cxn ang="0">
                <a:pos x="298" y="274"/>
              </a:cxn>
              <a:cxn ang="0">
                <a:pos x="312" y="344"/>
              </a:cxn>
              <a:cxn ang="0">
                <a:pos x="328" y="383"/>
              </a:cxn>
              <a:cxn ang="0">
                <a:pos x="394" y="419"/>
              </a:cxn>
              <a:cxn ang="0">
                <a:pos x="427" y="435"/>
              </a:cxn>
              <a:cxn ang="0">
                <a:pos x="440" y="444"/>
              </a:cxn>
              <a:cxn ang="0">
                <a:pos x="487" y="463"/>
              </a:cxn>
              <a:cxn ang="0">
                <a:pos x="512" y="483"/>
              </a:cxn>
              <a:cxn ang="0">
                <a:pos x="455" y="474"/>
              </a:cxn>
              <a:cxn ang="0">
                <a:pos x="408" y="476"/>
              </a:cxn>
              <a:cxn ang="0">
                <a:pos x="359" y="516"/>
              </a:cxn>
              <a:cxn ang="0">
                <a:pos x="347" y="456"/>
              </a:cxn>
              <a:cxn ang="0">
                <a:pos x="340" y="450"/>
              </a:cxn>
              <a:cxn ang="0">
                <a:pos x="307" y="468"/>
              </a:cxn>
              <a:cxn ang="0">
                <a:pos x="302" y="517"/>
              </a:cxn>
              <a:cxn ang="0">
                <a:pos x="379" y="669"/>
              </a:cxn>
              <a:cxn ang="0">
                <a:pos x="378" y="750"/>
              </a:cxn>
              <a:cxn ang="0">
                <a:pos x="352" y="844"/>
              </a:cxn>
              <a:cxn ang="0">
                <a:pos x="408" y="914"/>
              </a:cxn>
              <a:cxn ang="0">
                <a:pos x="292" y="940"/>
              </a:cxn>
              <a:cxn ang="0">
                <a:pos x="293" y="920"/>
              </a:cxn>
              <a:cxn ang="0">
                <a:pos x="274" y="878"/>
              </a:cxn>
              <a:cxn ang="0">
                <a:pos x="295" y="724"/>
              </a:cxn>
              <a:cxn ang="0">
                <a:pos x="260" y="660"/>
              </a:cxn>
              <a:cxn ang="0">
                <a:pos x="218" y="779"/>
              </a:cxn>
              <a:cxn ang="0">
                <a:pos x="132" y="844"/>
              </a:cxn>
              <a:cxn ang="0">
                <a:pos x="80" y="928"/>
              </a:cxn>
              <a:cxn ang="0">
                <a:pos x="112" y="974"/>
              </a:cxn>
              <a:cxn ang="0">
                <a:pos x="318" y="442"/>
              </a:cxn>
            </a:cxnLst>
            <a:rect l="0" t="0" r="r" b="b"/>
            <a:pathLst>
              <a:path w="513" h="981">
                <a:moveTo>
                  <a:pt x="72" y="979"/>
                </a:moveTo>
                <a:cubicBezTo>
                  <a:pt x="61" y="977"/>
                  <a:pt x="42" y="972"/>
                  <a:pt x="40" y="969"/>
                </a:cubicBezTo>
                <a:cubicBezTo>
                  <a:pt x="38" y="967"/>
                  <a:pt x="7" y="919"/>
                  <a:pt x="4" y="911"/>
                </a:cubicBezTo>
                <a:cubicBezTo>
                  <a:pt x="0" y="905"/>
                  <a:pt x="1" y="902"/>
                  <a:pt x="7" y="896"/>
                </a:cubicBezTo>
                <a:cubicBezTo>
                  <a:pt x="11" y="892"/>
                  <a:pt x="11" y="892"/>
                  <a:pt x="11" y="892"/>
                </a:cubicBezTo>
                <a:cubicBezTo>
                  <a:pt x="8" y="883"/>
                  <a:pt x="8" y="883"/>
                  <a:pt x="8" y="883"/>
                </a:cubicBezTo>
                <a:cubicBezTo>
                  <a:pt x="5" y="874"/>
                  <a:pt x="5" y="874"/>
                  <a:pt x="5" y="874"/>
                </a:cubicBezTo>
                <a:cubicBezTo>
                  <a:pt x="9" y="870"/>
                  <a:pt x="9" y="870"/>
                  <a:pt x="9" y="870"/>
                </a:cubicBezTo>
                <a:cubicBezTo>
                  <a:pt x="11" y="868"/>
                  <a:pt x="17" y="857"/>
                  <a:pt x="23" y="847"/>
                </a:cubicBezTo>
                <a:cubicBezTo>
                  <a:pt x="38" y="821"/>
                  <a:pt x="62" y="792"/>
                  <a:pt x="84" y="772"/>
                </a:cubicBezTo>
                <a:cubicBezTo>
                  <a:pt x="115" y="745"/>
                  <a:pt x="112" y="747"/>
                  <a:pt x="129" y="743"/>
                </a:cubicBezTo>
                <a:cubicBezTo>
                  <a:pt x="144" y="740"/>
                  <a:pt x="144" y="740"/>
                  <a:pt x="144" y="740"/>
                </a:cubicBezTo>
                <a:cubicBezTo>
                  <a:pt x="145" y="730"/>
                  <a:pt x="145" y="730"/>
                  <a:pt x="145" y="730"/>
                </a:cubicBezTo>
                <a:cubicBezTo>
                  <a:pt x="145" y="718"/>
                  <a:pt x="145" y="717"/>
                  <a:pt x="147" y="696"/>
                </a:cubicBezTo>
                <a:cubicBezTo>
                  <a:pt x="149" y="666"/>
                  <a:pt x="153" y="574"/>
                  <a:pt x="152" y="551"/>
                </a:cubicBezTo>
                <a:cubicBezTo>
                  <a:pt x="152" y="529"/>
                  <a:pt x="152" y="529"/>
                  <a:pt x="152" y="529"/>
                </a:cubicBezTo>
                <a:cubicBezTo>
                  <a:pt x="147" y="524"/>
                  <a:pt x="147" y="524"/>
                  <a:pt x="147" y="524"/>
                </a:cubicBezTo>
                <a:cubicBezTo>
                  <a:pt x="145" y="522"/>
                  <a:pt x="141" y="516"/>
                  <a:pt x="139" y="512"/>
                </a:cubicBezTo>
                <a:cubicBezTo>
                  <a:pt x="136" y="506"/>
                  <a:pt x="135" y="503"/>
                  <a:pt x="136" y="493"/>
                </a:cubicBezTo>
                <a:cubicBezTo>
                  <a:pt x="137" y="478"/>
                  <a:pt x="144" y="458"/>
                  <a:pt x="150" y="455"/>
                </a:cubicBezTo>
                <a:cubicBezTo>
                  <a:pt x="164" y="447"/>
                  <a:pt x="165" y="445"/>
                  <a:pt x="167" y="434"/>
                </a:cubicBezTo>
                <a:cubicBezTo>
                  <a:pt x="169" y="427"/>
                  <a:pt x="170" y="423"/>
                  <a:pt x="172" y="422"/>
                </a:cubicBezTo>
                <a:cubicBezTo>
                  <a:pt x="174" y="421"/>
                  <a:pt x="174" y="419"/>
                  <a:pt x="172" y="411"/>
                </a:cubicBezTo>
                <a:cubicBezTo>
                  <a:pt x="171" y="402"/>
                  <a:pt x="170" y="400"/>
                  <a:pt x="165" y="395"/>
                </a:cubicBezTo>
                <a:cubicBezTo>
                  <a:pt x="159" y="388"/>
                  <a:pt x="158" y="388"/>
                  <a:pt x="147" y="392"/>
                </a:cubicBezTo>
                <a:cubicBezTo>
                  <a:pt x="140" y="394"/>
                  <a:pt x="140" y="394"/>
                  <a:pt x="140" y="394"/>
                </a:cubicBezTo>
                <a:cubicBezTo>
                  <a:pt x="118" y="387"/>
                  <a:pt x="118" y="387"/>
                  <a:pt x="118" y="387"/>
                </a:cubicBezTo>
                <a:cubicBezTo>
                  <a:pt x="106" y="383"/>
                  <a:pt x="96" y="379"/>
                  <a:pt x="95" y="378"/>
                </a:cubicBezTo>
                <a:cubicBezTo>
                  <a:pt x="94" y="378"/>
                  <a:pt x="95" y="373"/>
                  <a:pt x="99" y="361"/>
                </a:cubicBezTo>
                <a:cubicBezTo>
                  <a:pt x="120" y="294"/>
                  <a:pt x="134" y="250"/>
                  <a:pt x="134" y="248"/>
                </a:cubicBezTo>
                <a:cubicBezTo>
                  <a:pt x="133" y="244"/>
                  <a:pt x="138" y="228"/>
                  <a:pt x="140" y="226"/>
                </a:cubicBezTo>
                <a:cubicBezTo>
                  <a:pt x="141" y="225"/>
                  <a:pt x="143" y="223"/>
                  <a:pt x="143" y="220"/>
                </a:cubicBezTo>
                <a:cubicBezTo>
                  <a:pt x="145" y="214"/>
                  <a:pt x="148" y="213"/>
                  <a:pt x="157" y="216"/>
                </a:cubicBezTo>
                <a:cubicBezTo>
                  <a:pt x="161" y="218"/>
                  <a:pt x="168" y="219"/>
                  <a:pt x="172" y="220"/>
                </a:cubicBezTo>
                <a:cubicBezTo>
                  <a:pt x="181" y="221"/>
                  <a:pt x="181" y="221"/>
                  <a:pt x="181" y="221"/>
                </a:cubicBezTo>
                <a:cubicBezTo>
                  <a:pt x="213" y="124"/>
                  <a:pt x="213" y="124"/>
                  <a:pt x="213" y="124"/>
                </a:cubicBezTo>
                <a:cubicBezTo>
                  <a:pt x="254" y="1"/>
                  <a:pt x="254" y="0"/>
                  <a:pt x="255" y="1"/>
                </a:cubicBezTo>
                <a:cubicBezTo>
                  <a:pt x="256" y="1"/>
                  <a:pt x="254" y="8"/>
                  <a:pt x="252" y="15"/>
                </a:cubicBezTo>
                <a:cubicBezTo>
                  <a:pt x="250" y="22"/>
                  <a:pt x="246" y="32"/>
                  <a:pt x="245" y="37"/>
                </a:cubicBezTo>
                <a:cubicBezTo>
                  <a:pt x="243" y="42"/>
                  <a:pt x="241" y="51"/>
                  <a:pt x="238" y="58"/>
                </a:cubicBezTo>
                <a:cubicBezTo>
                  <a:pt x="232" y="79"/>
                  <a:pt x="219" y="122"/>
                  <a:pt x="219" y="124"/>
                </a:cubicBezTo>
                <a:cubicBezTo>
                  <a:pt x="219" y="125"/>
                  <a:pt x="219" y="127"/>
                  <a:pt x="218" y="127"/>
                </a:cubicBezTo>
                <a:cubicBezTo>
                  <a:pt x="218" y="127"/>
                  <a:pt x="216" y="132"/>
                  <a:pt x="215" y="137"/>
                </a:cubicBezTo>
                <a:cubicBezTo>
                  <a:pt x="213" y="142"/>
                  <a:pt x="211" y="149"/>
                  <a:pt x="210" y="152"/>
                </a:cubicBezTo>
                <a:cubicBezTo>
                  <a:pt x="201" y="182"/>
                  <a:pt x="194" y="206"/>
                  <a:pt x="192" y="212"/>
                </a:cubicBezTo>
                <a:cubicBezTo>
                  <a:pt x="191" y="216"/>
                  <a:pt x="190" y="220"/>
                  <a:pt x="189" y="221"/>
                </a:cubicBezTo>
                <a:cubicBezTo>
                  <a:pt x="189" y="222"/>
                  <a:pt x="190" y="223"/>
                  <a:pt x="193" y="225"/>
                </a:cubicBezTo>
                <a:cubicBezTo>
                  <a:pt x="196" y="226"/>
                  <a:pt x="197" y="228"/>
                  <a:pt x="197" y="230"/>
                </a:cubicBezTo>
                <a:cubicBezTo>
                  <a:pt x="197" y="233"/>
                  <a:pt x="198" y="234"/>
                  <a:pt x="205" y="236"/>
                </a:cubicBezTo>
                <a:cubicBezTo>
                  <a:pt x="211" y="238"/>
                  <a:pt x="214" y="240"/>
                  <a:pt x="215" y="242"/>
                </a:cubicBezTo>
                <a:cubicBezTo>
                  <a:pt x="216" y="246"/>
                  <a:pt x="218" y="245"/>
                  <a:pt x="225" y="241"/>
                </a:cubicBezTo>
                <a:cubicBezTo>
                  <a:pt x="230" y="236"/>
                  <a:pt x="240" y="230"/>
                  <a:pt x="249" y="224"/>
                </a:cubicBezTo>
                <a:cubicBezTo>
                  <a:pt x="256" y="220"/>
                  <a:pt x="258" y="215"/>
                  <a:pt x="255" y="208"/>
                </a:cubicBezTo>
                <a:cubicBezTo>
                  <a:pt x="253" y="204"/>
                  <a:pt x="252" y="203"/>
                  <a:pt x="248" y="203"/>
                </a:cubicBezTo>
                <a:cubicBezTo>
                  <a:pt x="241" y="203"/>
                  <a:pt x="234" y="199"/>
                  <a:pt x="236" y="196"/>
                </a:cubicBezTo>
                <a:cubicBezTo>
                  <a:pt x="236" y="194"/>
                  <a:pt x="237" y="185"/>
                  <a:pt x="236" y="174"/>
                </a:cubicBezTo>
                <a:cubicBezTo>
                  <a:pt x="236" y="163"/>
                  <a:pt x="236" y="152"/>
                  <a:pt x="238" y="148"/>
                </a:cubicBezTo>
                <a:cubicBezTo>
                  <a:pt x="246" y="114"/>
                  <a:pt x="291" y="96"/>
                  <a:pt x="325" y="113"/>
                </a:cubicBezTo>
                <a:cubicBezTo>
                  <a:pt x="339" y="120"/>
                  <a:pt x="351" y="135"/>
                  <a:pt x="357" y="152"/>
                </a:cubicBezTo>
                <a:cubicBezTo>
                  <a:pt x="359" y="160"/>
                  <a:pt x="361" y="162"/>
                  <a:pt x="366" y="165"/>
                </a:cubicBezTo>
                <a:cubicBezTo>
                  <a:pt x="369" y="166"/>
                  <a:pt x="372" y="169"/>
                  <a:pt x="373" y="169"/>
                </a:cubicBezTo>
                <a:cubicBezTo>
                  <a:pt x="373" y="170"/>
                  <a:pt x="370" y="172"/>
                  <a:pt x="366" y="173"/>
                </a:cubicBezTo>
                <a:cubicBezTo>
                  <a:pt x="362" y="174"/>
                  <a:pt x="355" y="176"/>
                  <a:pt x="352" y="178"/>
                </a:cubicBezTo>
                <a:cubicBezTo>
                  <a:pt x="346" y="180"/>
                  <a:pt x="345" y="181"/>
                  <a:pt x="345" y="185"/>
                </a:cubicBezTo>
                <a:cubicBezTo>
                  <a:pt x="345" y="187"/>
                  <a:pt x="347" y="194"/>
                  <a:pt x="349" y="199"/>
                </a:cubicBezTo>
                <a:cubicBezTo>
                  <a:pt x="353" y="208"/>
                  <a:pt x="353" y="208"/>
                  <a:pt x="353" y="208"/>
                </a:cubicBezTo>
                <a:cubicBezTo>
                  <a:pt x="349" y="211"/>
                  <a:pt x="349" y="211"/>
                  <a:pt x="349" y="211"/>
                </a:cubicBezTo>
                <a:cubicBezTo>
                  <a:pt x="346" y="213"/>
                  <a:pt x="346" y="215"/>
                  <a:pt x="345" y="222"/>
                </a:cubicBezTo>
                <a:cubicBezTo>
                  <a:pt x="345" y="226"/>
                  <a:pt x="344" y="231"/>
                  <a:pt x="344" y="231"/>
                </a:cubicBezTo>
                <a:cubicBezTo>
                  <a:pt x="343" y="232"/>
                  <a:pt x="341" y="235"/>
                  <a:pt x="340" y="238"/>
                </a:cubicBezTo>
                <a:cubicBezTo>
                  <a:pt x="337" y="246"/>
                  <a:pt x="332" y="248"/>
                  <a:pt x="319" y="248"/>
                </a:cubicBezTo>
                <a:cubicBezTo>
                  <a:pt x="310" y="248"/>
                  <a:pt x="309" y="248"/>
                  <a:pt x="305" y="254"/>
                </a:cubicBezTo>
                <a:cubicBezTo>
                  <a:pt x="303" y="257"/>
                  <a:pt x="299" y="261"/>
                  <a:pt x="297" y="263"/>
                </a:cubicBezTo>
                <a:cubicBezTo>
                  <a:pt x="295" y="265"/>
                  <a:pt x="293" y="267"/>
                  <a:pt x="293" y="268"/>
                </a:cubicBezTo>
                <a:cubicBezTo>
                  <a:pt x="293" y="269"/>
                  <a:pt x="295" y="272"/>
                  <a:pt x="298" y="274"/>
                </a:cubicBezTo>
                <a:cubicBezTo>
                  <a:pt x="303" y="278"/>
                  <a:pt x="304" y="280"/>
                  <a:pt x="306" y="289"/>
                </a:cubicBezTo>
                <a:cubicBezTo>
                  <a:pt x="307" y="295"/>
                  <a:pt x="308" y="307"/>
                  <a:pt x="308" y="315"/>
                </a:cubicBezTo>
                <a:cubicBezTo>
                  <a:pt x="308" y="328"/>
                  <a:pt x="308" y="332"/>
                  <a:pt x="312" y="344"/>
                </a:cubicBezTo>
                <a:cubicBezTo>
                  <a:pt x="314" y="352"/>
                  <a:pt x="317" y="362"/>
                  <a:pt x="317" y="366"/>
                </a:cubicBezTo>
                <a:cubicBezTo>
                  <a:pt x="318" y="374"/>
                  <a:pt x="321" y="380"/>
                  <a:pt x="324" y="380"/>
                </a:cubicBezTo>
                <a:cubicBezTo>
                  <a:pt x="325" y="380"/>
                  <a:pt x="327" y="382"/>
                  <a:pt x="328" y="383"/>
                </a:cubicBezTo>
                <a:cubicBezTo>
                  <a:pt x="331" y="386"/>
                  <a:pt x="358" y="398"/>
                  <a:pt x="362" y="398"/>
                </a:cubicBezTo>
                <a:cubicBezTo>
                  <a:pt x="363" y="398"/>
                  <a:pt x="368" y="401"/>
                  <a:pt x="371" y="404"/>
                </a:cubicBezTo>
                <a:cubicBezTo>
                  <a:pt x="375" y="408"/>
                  <a:pt x="385" y="414"/>
                  <a:pt x="394" y="419"/>
                </a:cubicBezTo>
                <a:cubicBezTo>
                  <a:pt x="406" y="427"/>
                  <a:pt x="409" y="429"/>
                  <a:pt x="409" y="432"/>
                </a:cubicBezTo>
                <a:cubicBezTo>
                  <a:pt x="409" y="434"/>
                  <a:pt x="410" y="436"/>
                  <a:pt x="413" y="437"/>
                </a:cubicBezTo>
                <a:cubicBezTo>
                  <a:pt x="419" y="439"/>
                  <a:pt x="422" y="439"/>
                  <a:pt x="427" y="435"/>
                </a:cubicBezTo>
                <a:cubicBezTo>
                  <a:pt x="432" y="431"/>
                  <a:pt x="433" y="431"/>
                  <a:pt x="437" y="433"/>
                </a:cubicBezTo>
                <a:cubicBezTo>
                  <a:pt x="441" y="434"/>
                  <a:pt x="442" y="435"/>
                  <a:pt x="442" y="439"/>
                </a:cubicBezTo>
                <a:cubicBezTo>
                  <a:pt x="442" y="441"/>
                  <a:pt x="441" y="443"/>
                  <a:pt x="440" y="444"/>
                </a:cubicBezTo>
                <a:cubicBezTo>
                  <a:pt x="437" y="445"/>
                  <a:pt x="439" y="448"/>
                  <a:pt x="443" y="451"/>
                </a:cubicBezTo>
                <a:cubicBezTo>
                  <a:pt x="465" y="462"/>
                  <a:pt x="475" y="465"/>
                  <a:pt x="477" y="464"/>
                </a:cubicBezTo>
                <a:cubicBezTo>
                  <a:pt x="482" y="461"/>
                  <a:pt x="483" y="460"/>
                  <a:pt x="487" y="463"/>
                </a:cubicBezTo>
                <a:cubicBezTo>
                  <a:pt x="489" y="464"/>
                  <a:pt x="491" y="467"/>
                  <a:pt x="491" y="469"/>
                </a:cubicBezTo>
                <a:cubicBezTo>
                  <a:pt x="491" y="472"/>
                  <a:pt x="493" y="473"/>
                  <a:pt x="501" y="477"/>
                </a:cubicBezTo>
                <a:cubicBezTo>
                  <a:pt x="507" y="479"/>
                  <a:pt x="512" y="482"/>
                  <a:pt x="512" y="483"/>
                </a:cubicBezTo>
                <a:cubicBezTo>
                  <a:pt x="513" y="485"/>
                  <a:pt x="511" y="490"/>
                  <a:pt x="507" y="493"/>
                </a:cubicBezTo>
                <a:cubicBezTo>
                  <a:pt x="503" y="496"/>
                  <a:pt x="503" y="496"/>
                  <a:pt x="464" y="478"/>
                </a:cubicBezTo>
                <a:cubicBezTo>
                  <a:pt x="455" y="474"/>
                  <a:pt x="455" y="474"/>
                  <a:pt x="455" y="474"/>
                </a:cubicBezTo>
                <a:cubicBezTo>
                  <a:pt x="451" y="478"/>
                  <a:pt x="451" y="478"/>
                  <a:pt x="451" y="478"/>
                </a:cubicBezTo>
                <a:cubicBezTo>
                  <a:pt x="448" y="482"/>
                  <a:pt x="446" y="483"/>
                  <a:pt x="441" y="483"/>
                </a:cubicBezTo>
                <a:cubicBezTo>
                  <a:pt x="436" y="483"/>
                  <a:pt x="417" y="479"/>
                  <a:pt x="408" y="476"/>
                </a:cubicBezTo>
                <a:cubicBezTo>
                  <a:pt x="405" y="475"/>
                  <a:pt x="404" y="476"/>
                  <a:pt x="404" y="479"/>
                </a:cubicBezTo>
                <a:cubicBezTo>
                  <a:pt x="404" y="485"/>
                  <a:pt x="399" y="498"/>
                  <a:pt x="394" y="505"/>
                </a:cubicBezTo>
                <a:cubicBezTo>
                  <a:pt x="384" y="518"/>
                  <a:pt x="375" y="521"/>
                  <a:pt x="359" y="516"/>
                </a:cubicBezTo>
                <a:cubicBezTo>
                  <a:pt x="345" y="511"/>
                  <a:pt x="341" y="507"/>
                  <a:pt x="339" y="496"/>
                </a:cubicBezTo>
                <a:cubicBezTo>
                  <a:pt x="337" y="488"/>
                  <a:pt x="337" y="486"/>
                  <a:pt x="340" y="474"/>
                </a:cubicBezTo>
                <a:cubicBezTo>
                  <a:pt x="342" y="467"/>
                  <a:pt x="345" y="459"/>
                  <a:pt x="347" y="456"/>
                </a:cubicBezTo>
                <a:cubicBezTo>
                  <a:pt x="349" y="453"/>
                  <a:pt x="351" y="450"/>
                  <a:pt x="351" y="450"/>
                </a:cubicBezTo>
                <a:cubicBezTo>
                  <a:pt x="351" y="449"/>
                  <a:pt x="349" y="448"/>
                  <a:pt x="346" y="447"/>
                </a:cubicBezTo>
                <a:cubicBezTo>
                  <a:pt x="342" y="446"/>
                  <a:pt x="342" y="446"/>
                  <a:pt x="340" y="450"/>
                </a:cubicBezTo>
                <a:cubicBezTo>
                  <a:pt x="338" y="455"/>
                  <a:pt x="333" y="457"/>
                  <a:pt x="326" y="454"/>
                </a:cubicBezTo>
                <a:cubicBezTo>
                  <a:pt x="318" y="451"/>
                  <a:pt x="317" y="451"/>
                  <a:pt x="314" y="458"/>
                </a:cubicBezTo>
                <a:cubicBezTo>
                  <a:pt x="312" y="462"/>
                  <a:pt x="309" y="466"/>
                  <a:pt x="307" y="468"/>
                </a:cubicBezTo>
                <a:cubicBezTo>
                  <a:pt x="303" y="470"/>
                  <a:pt x="303" y="471"/>
                  <a:pt x="304" y="473"/>
                </a:cubicBezTo>
                <a:cubicBezTo>
                  <a:pt x="306" y="475"/>
                  <a:pt x="306" y="478"/>
                  <a:pt x="305" y="488"/>
                </a:cubicBezTo>
                <a:cubicBezTo>
                  <a:pt x="304" y="495"/>
                  <a:pt x="302" y="508"/>
                  <a:pt x="302" y="517"/>
                </a:cubicBezTo>
                <a:cubicBezTo>
                  <a:pt x="301" y="530"/>
                  <a:pt x="300" y="535"/>
                  <a:pt x="298" y="537"/>
                </a:cubicBezTo>
                <a:cubicBezTo>
                  <a:pt x="296" y="539"/>
                  <a:pt x="295" y="540"/>
                  <a:pt x="296" y="542"/>
                </a:cubicBezTo>
                <a:cubicBezTo>
                  <a:pt x="344" y="611"/>
                  <a:pt x="366" y="645"/>
                  <a:pt x="379" y="669"/>
                </a:cubicBezTo>
                <a:cubicBezTo>
                  <a:pt x="388" y="685"/>
                  <a:pt x="388" y="685"/>
                  <a:pt x="388" y="685"/>
                </a:cubicBezTo>
                <a:cubicBezTo>
                  <a:pt x="388" y="701"/>
                  <a:pt x="388" y="701"/>
                  <a:pt x="388" y="701"/>
                </a:cubicBezTo>
                <a:cubicBezTo>
                  <a:pt x="388" y="717"/>
                  <a:pt x="388" y="718"/>
                  <a:pt x="378" y="750"/>
                </a:cubicBezTo>
                <a:cubicBezTo>
                  <a:pt x="373" y="767"/>
                  <a:pt x="365" y="790"/>
                  <a:pt x="360" y="800"/>
                </a:cubicBezTo>
                <a:cubicBezTo>
                  <a:pt x="352" y="819"/>
                  <a:pt x="352" y="819"/>
                  <a:pt x="352" y="819"/>
                </a:cubicBezTo>
                <a:cubicBezTo>
                  <a:pt x="352" y="844"/>
                  <a:pt x="352" y="844"/>
                  <a:pt x="352" y="844"/>
                </a:cubicBezTo>
                <a:cubicBezTo>
                  <a:pt x="351" y="869"/>
                  <a:pt x="351" y="870"/>
                  <a:pt x="355" y="880"/>
                </a:cubicBezTo>
                <a:cubicBezTo>
                  <a:pt x="358" y="888"/>
                  <a:pt x="360" y="893"/>
                  <a:pt x="363" y="895"/>
                </a:cubicBezTo>
                <a:cubicBezTo>
                  <a:pt x="370" y="900"/>
                  <a:pt x="393" y="910"/>
                  <a:pt x="408" y="914"/>
                </a:cubicBezTo>
                <a:cubicBezTo>
                  <a:pt x="432" y="920"/>
                  <a:pt x="435" y="922"/>
                  <a:pt x="434" y="933"/>
                </a:cubicBezTo>
                <a:cubicBezTo>
                  <a:pt x="433" y="938"/>
                  <a:pt x="433" y="938"/>
                  <a:pt x="424" y="940"/>
                </a:cubicBezTo>
                <a:cubicBezTo>
                  <a:pt x="412" y="942"/>
                  <a:pt x="296" y="943"/>
                  <a:pt x="292" y="940"/>
                </a:cubicBezTo>
                <a:cubicBezTo>
                  <a:pt x="289" y="939"/>
                  <a:pt x="288" y="937"/>
                  <a:pt x="288" y="932"/>
                </a:cubicBezTo>
                <a:cubicBezTo>
                  <a:pt x="288" y="927"/>
                  <a:pt x="289" y="925"/>
                  <a:pt x="290" y="924"/>
                </a:cubicBezTo>
                <a:cubicBezTo>
                  <a:pt x="292" y="924"/>
                  <a:pt x="293" y="922"/>
                  <a:pt x="293" y="920"/>
                </a:cubicBezTo>
                <a:cubicBezTo>
                  <a:pt x="293" y="917"/>
                  <a:pt x="292" y="916"/>
                  <a:pt x="289" y="916"/>
                </a:cubicBezTo>
                <a:cubicBezTo>
                  <a:pt x="284" y="916"/>
                  <a:pt x="275" y="908"/>
                  <a:pt x="276" y="905"/>
                </a:cubicBezTo>
                <a:cubicBezTo>
                  <a:pt x="276" y="904"/>
                  <a:pt x="275" y="892"/>
                  <a:pt x="274" y="878"/>
                </a:cubicBezTo>
                <a:cubicBezTo>
                  <a:pt x="272" y="860"/>
                  <a:pt x="272" y="846"/>
                  <a:pt x="272" y="827"/>
                </a:cubicBezTo>
                <a:cubicBezTo>
                  <a:pt x="273" y="803"/>
                  <a:pt x="274" y="798"/>
                  <a:pt x="280" y="770"/>
                </a:cubicBezTo>
                <a:cubicBezTo>
                  <a:pt x="286" y="741"/>
                  <a:pt x="287" y="738"/>
                  <a:pt x="295" y="724"/>
                </a:cubicBezTo>
                <a:cubicBezTo>
                  <a:pt x="304" y="709"/>
                  <a:pt x="304" y="708"/>
                  <a:pt x="301" y="708"/>
                </a:cubicBezTo>
                <a:cubicBezTo>
                  <a:pt x="300" y="708"/>
                  <a:pt x="298" y="706"/>
                  <a:pt x="296" y="703"/>
                </a:cubicBezTo>
                <a:cubicBezTo>
                  <a:pt x="291" y="696"/>
                  <a:pt x="265" y="664"/>
                  <a:pt x="260" y="660"/>
                </a:cubicBezTo>
                <a:cubicBezTo>
                  <a:pt x="257" y="657"/>
                  <a:pt x="255" y="656"/>
                  <a:pt x="254" y="657"/>
                </a:cubicBezTo>
                <a:cubicBezTo>
                  <a:pt x="251" y="660"/>
                  <a:pt x="242" y="694"/>
                  <a:pt x="238" y="720"/>
                </a:cubicBezTo>
                <a:cubicBezTo>
                  <a:pt x="230" y="766"/>
                  <a:pt x="231" y="764"/>
                  <a:pt x="218" y="779"/>
                </a:cubicBezTo>
                <a:cubicBezTo>
                  <a:pt x="210" y="789"/>
                  <a:pt x="203" y="796"/>
                  <a:pt x="194" y="803"/>
                </a:cubicBezTo>
                <a:cubicBezTo>
                  <a:pt x="186" y="808"/>
                  <a:pt x="177" y="815"/>
                  <a:pt x="173" y="818"/>
                </a:cubicBezTo>
                <a:cubicBezTo>
                  <a:pt x="158" y="829"/>
                  <a:pt x="149" y="835"/>
                  <a:pt x="132" y="844"/>
                </a:cubicBezTo>
                <a:cubicBezTo>
                  <a:pt x="123" y="848"/>
                  <a:pt x="115" y="854"/>
                  <a:pt x="114" y="855"/>
                </a:cubicBezTo>
                <a:cubicBezTo>
                  <a:pt x="108" y="861"/>
                  <a:pt x="77" y="916"/>
                  <a:pt x="77" y="918"/>
                </a:cubicBezTo>
                <a:cubicBezTo>
                  <a:pt x="78" y="919"/>
                  <a:pt x="79" y="924"/>
                  <a:pt x="80" y="928"/>
                </a:cubicBezTo>
                <a:cubicBezTo>
                  <a:pt x="83" y="938"/>
                  <a:pt x="90" y="947"/>
                  <a:pt x="96" y="948"/>
                </a:cubicBezTo>
                <a:cubicBezTo>
                  <a:pt x="103" y="950"/>
                  <a:pt x="114" y="962"/>
                  <a:pt x="114" y="968"/>
                </a:cubicBezTo>
                <a:cubicBezTo>
                  <a:pt x="114" y="971"/>
                  <a:pt x="113" y="973"/>
                  <a:pt x="112" y="974"/>
                </a:cubicBezTo>
                <a:cubicBezTo>
                  <a:pt x="106" y="979"/>
                  <a:pt x="86" y="981"/>
                  <a:pt x="72" y="979"/>
                </a:cubicBezTo>
                <a:close/>
                <a:moveTo>
                  <a:pt x="323" y="443"/>
                </a:moveTo>
                <a:cubicBezTo>
                  <a:pt x="320" y="439"/>
                  <a:pt x="318" y="439"/>
                  <a:pt x="318" y="442"/>
                </a:cubicBezTo>
                <a:cubicBezTo>
                  <a:pt x="318" y="446"/>
                  <a:pt x="321" y="449"/>
                  <a:pt x="323" y="448"/>
                </a:cubicBezTo>
                <a:cubicBezTo>
                  <a:pt x="325" y="447"/>
                  <a:pt x="325" y="446"/>
                  <a:pt x="323" y="443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065366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</TotalTime>
  <Words>23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58</cp:revision>
  <dcterms:created xsi:type="dcterms:W3CDTF">2009-08-17T12:38:25Z</dcterms:created>
  <dcterms:modified xsi:type="dcterms:W3CDTF">2012-07-18T18:16:30Z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