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151D98-A5D3-4ACE-B53A-928C1AC8E66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21065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chemeClr val="bg1"/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 baseline="0"/>
            </a:lvl1pPr>
          </a:lstStyle>
          <a:p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baseline="0"/>
            </a:lvl1pPr>
          </a:lstStyle>
          <a:p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baseline="0">
                <a:ea typeface="宋体" charset="-122"/>
              </a:defRPr>
            </a:lvl1pPr>
          </a:lstStyle>
          <a:p>
            <a:fld id="{C8725C0A-D59B-479C-B3B6-BBB800BC18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689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680"/>
          <p:cNvGrpSpPr>
            <a:grpSpLocks/>
          </p:cNvGrpSpPr>
          <p:nvPr/>
        </p:nvGrpSpPr>
        <p:grpSpPr bwMode="auto">
          <a:xfrm>
            <a:off x="4843463" y="1133475"/>
            <a:ext cx="1300162" cy="4733925"/>
            <a:chOff x="2979" y="714"/>
            <a:chExt cx="819" cy="2982"/>
          </a:xfrm>
        </p:grpSpPr>
        <p:pic>
          <p:nvPicPr>
            <p:cNvPr id="12474" name="Picture 21" descr="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9" y="714"/>
              <a:ext cx="819" cy="2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475" name="Picture 15" descr="Untitled-3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5" y="870"/>
              <a:ext cx="221" cy="2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291" name="Group 681"/>
          <p:cNvGrpSpPr>
            <a:grpSpLocks/>
          </p:cNvGrpSpPr>
          <p:nvPr/>
        </p:nvGrpSpPr>
        <p:grpSpPr bwMode="auto">
          <a:xfrm>
            <a:off x="3552825" y="1133475"/>
            <a:ext cx="1857375" cy="4576763"/>
            <a:chOff x="2166" y="714"/>
            <a:chExt cx="1170" cy="2883"/>
          </a:xfrm>
        </p:grpSpPr>
        <p:pic>
          <p:nvPicPr>
            <p:cNvPr id="12472" name="Picture 16" descr="Untitled-3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2" y="3324"/>
              <a:ext cx="1164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473" name="Picture 13" descr="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6" y="714"/>
              <a:ext cx="1146" cy="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292" name="Group 521"/>
          <p:cNvGrpSpPr>
            <a:grpSpLocks/>
          </p:cNvGrpSpPr>
          <p:nvPr/>
        </p:nvGrpSpPr>
        <p:grpSpPr bwMode="auto">
          <a:xfrm>
            <a:off x="990600" y="2808288"/>
            <a:ext cx="5827713" cy="1587"/>
            <a:chOff x="961" y="1495"/>
            <a:chExt cx="3671" cy="1"/>
          </a:xfrm>
        </p:grpSpPr>
        <p:sp>
          <p:nvSpPr>
            <p:cNvPr id="12420" name="Line 522"/>
            <p:cNvSpPr>
              <a:spLocks noChangeShapeType="1"/>
            </p:cNvSpPr>
            <p:nvPr/>
          </p:nvSpPr>
          <p:spPr bwMode="auto">
            <a:xfrm>
              <a:off x="961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21" name="Line 523"/>
            <p:cNvSpPr>
              <a:spLocks noChangeShapeType="1"/>
            </p:cNvSpPr>
            <p:nvPr/>
          </p:nvSpPr>
          <p:spPr bwMode="auto">
            <a:xfrm>
              <a:off x="1033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22" name="Line 524"/>
            <p:cNvSpPr>
              <a:spLocks noChangeShapeType="1"/>
            </p:cNvSpPr>
            <p:nvPr/>
          </p:nvSpPr>
          <p:spPr bwMode="auto">
            <a:xfrm>
              <a:off x="1104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23" name="Line 525"/>
            <p:cNvSpPr>
              <a:spLocks noChangeShapeType="1"/>
            </p:cNvSpPr>
            <p:nvPr/>
          </p:nvSpPr>
          <p:spPr bwMode="auto">
            <a:xfrm>
              <a:off x="1175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24" name="Line 526"/>
            <p:cNvSpPr>
              <a:spLocks noChangeShapeType="1"/>
            </p:cNvSpPr>
            <p:nvPr/>
          </p:nvSpPr>
          <p:spPr bwMode="auto">
            <a:xfrm>
              <a:off x="1246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25" name="Line 527"/>
            <p:cNvSpPr>
              <a:spLocks noChangeShapeType="1"/>
            </p:cNvSpPr>
            <p:nvPr/>
          </p:nvSpPr>
          <p:spPr bwMode="auto">
            <a:xfrm>
              <a:off x="1319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26" name="Line 528"/>
            <p:cNvSpPr>
              <a:spLocks noChangeShapeType="1"/>
            </p:cNvSpPr>
            <p:nvPr/>
          </p:nvSpPr>
          <p:spPr bwMode="auto">
            <a:xfrm>
              <a:off x="1390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27" name="Line 529"/>
            <p:cNvSpPr>
              <a:spLocks noChangeShapeType="1"/>
            </p:cNvSpPr>
            <p:nvPr/>
          </p:nvSpPr>
          <p:spPr bwMode="auto">
            <a:xfrm>
              <a:off x="1461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28" name="Line 530"/>
            <p:cNvSpPr>
              <a:spLocks noChangeShapeType="1"/>
            </p:cNvSpPr>
            <p:nvPr/>
          </p:nvSpPr>
          <p:spPr bwMode="auto">
            <a:xfrm>
              <a:off x="1532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29" name="Line 531"/>
            <p:cNvSpPr>
              <a:spLocks noChangeShapeType="1"/>
            </p:cNvSpPr>
            <p:nvPr/>
          </p:nvSpPr>
          <p:spPr bwMode="auto">
            <a:xfrm>
              <a:off x="1602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30" name="Line 532"/>
            <p:cNvSpPr>
              <a:spLocks noChangeShapeType="1"/>
            </p:cNvSpPr>
            <p:nvPr/>
          </p:nvSpPr>
          <p:spPr bwMode="auto">
            <a:xfrm>
              <a:off x="1675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31" name="Line 533"/>
            <p:cNvSpPr>
              <a:spLocks noChangeShapeType="1"/>
            </p:cNvSpPr>
            <p:nvPr/>
          </p:nvSpPr>
          <p:spPr bwMode="auto">
            <a:xfrm>
              <a:off x="1746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32" name="Line 534"/>
            <p:cNvSpPr>
              <a:spLocks noChangeShapeType="1"/>
            </p:cNvSpPr>
            <p:nvPr/>
          </p:nvSpPr>
          <p:spPr bwMode="auto">
            <a:xfrm>
              <a:off x="1817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33" name="Line 535"/>
            <p:cNvSpPr>
              <a:spLocks noChangeShapeType="1"/>
            </p:cNvSpPr>
            <p:nvPr/>
          </p:nvSpPr>
          <p:spPr bwMode="auto">
            <a:xfrm>
              <a:off x="1888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34" name="Line 536"/>
            <p:cNvSpPr>
              <a:spLocks noChangeShapeType="1"/>
            </p:cNvSpPr>
            <p:nvPr/>
          </p:nvSpPr>
          <p:spPr bwMode="auto">
            <a:xfrm>
              <a:off x="1960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35" name="Line 537"/>
            <p:cNvSpPr>
              <a:spLocks noChangeShapeType="1"/>
            </p:cNvSpPr>
            <p:nvPr/>
          </p:nvSpPr>
          <p:spPr bwMode="auto">
            <a:xfrm>
              <a:off x="2031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36" name="Line 538"/>
            <p:cNvSpPr>
              <a:spLocks noChangeShapeType="1"/>
            </p:cNvSpPr>
            <p:nvPr/>
          </p:nvSpPr>
          <p:spPr bwMode="auto">
            <a:xfrm>
              <a:off x="2102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37" name="Line 539"/>
            <p:cNvSpPr>
              <a:spLocks noChangeShapeType="1"/>
            </p:cNvSpPr>
            <p:nvPr/>
          </p:nvSpPr>
          <p:spPr bwMode="auto">
            <a:xfrm>
              <a:off x="2173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38" name="Line 540"/>
            <p:cNvSpPr>
              <a:spLocks noChangeShapeType="1"/>
            </p:cNvSpPr>
            <p:nvPr/>
          </p:nvSpPr>
          <p:spPr bwMode="auto">
            <a:xfrm>
              <a:off x="2244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39" name="Line 541"/>
            <p:cNvSpPr>
              <a:spLocks noChangeShapeType="1"/>
            </p:cNvSpPr>
            <p:nvPr/>
          </p:nvSpPr>
          <p:spPr bwMode="auto">
            <a:xfrm>
              <a:off x="2316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40" name="Line 542"/>
            <p:cNvSpPr>
              <a:spLocks noChangeShapeType="1"/>
            </p:cNvSpPr>
            <p:nvPr/>
          </p:nvSpPr>
          <p:spPr bwMode="auto">
            <a:xfrm>
              <a:off x="2387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41" name="Line 543"/>
            <p:cNvSpPr>
              <a:spLocks noChangeShapeType="1"/>
            </p:cNvSpPr>
            <p:nvPr/>
          </p:nvSpPr>
          <p:spPr bwMode="auto">
            <a:xfrm>
              <a:off x="2458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42" name="Line 544"/>
            <p:cNvSpPr>
              <a:spLocks noChangeShapeType="1"/>
            </p:cNvSpPr>
            <p:nvPr/>
          </p:nvSpPr>
          <p:spPr bwMode="auto">
            <a:xfrm>
              <a:off x="2529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43" name="Line 545"/>
            <p:cNvSpPr>
              <a:spLocks noChangeShapeType="1"/>
            </p:cNvSpPr>
            <p:nvPr/>
          </p:nvSpPr>
          <p:spPr bwMode="auto">
            <a:xfrm>
              <a:off x="2602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44" name="Line 546"/>
            <p:cNvSpPr>
              <a:spLocks noChangeShapeType="1"/>
            </p:cNvSpPr>
            <p:nvPr/>
          </p:nvSpPr>
          <p:spPr bwMode="auto">
            <a:xfrm>
              <a:off x="2673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45" name="Line 547"/>
            <p:cNvSpPr>
              <a:spLocks noChangeShapeType="1"/>
            </p:cNvSpPr>
            <p:nvPr/>
          </p:nvSpPr>
          <p:spPr bwMode="auto">
            <a:xfrm>
              <a:off x="2744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46" name="Line 548"/>
            <p:cNvSpPr>
              <a:spLocks noChangeShapeType="1"/>
            </p:cNvSpPr>
            <p:nvPr/>
          </p:nvSpPr>
          <p:spPr bwMode="auto">
            <a:xfrm>
              <a:off x="2814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47" name="Line 549"/>
            <p:cNvSpPr>
              <a:spLocks noChangeShapeType="1"/>
            </p:cNvSpPr>
            <p:nvPr/>
          </p:nvSpPr>
          <p:spPr bwMode="auto">
            <a:xfrm>
              <a:off x="2887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48" name="Line 550"/>
            <p:cNvSpPr>
              <a:spLocks noChangeShapeType="1"/>
            </p:cNvSpPr>
            <p:nvPr/>
          </p:nvSpPr>
          <p:spPr bwMode="auto">
            <a:xfrm>
              <a:off x="2958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49" name="Line 551"/>
            <p:cNvSpPr>
              <a:spLocks noChangeShapeType="1"/>
            </p:cNvSpPr>
            <p:nvPr/>
          </p:nvSpPr>
          <p:spPr bwMode="auto">
            <a:xfrm>
              <a:off x="3029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50" name="Line 552"/>
            <p:cNvSpPr>
              <a:spLocks noChangeShapeType="1"/>
            </p:cNvSpPr>
            <p:nvPr/>
          </p:nvSpPr>
          <p:spPr bwMode="auto">
            <a:xfrm>
              <a:off x="3100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51" name="Line 553"/>
            <p:cNvSpPr>
              <a:spLocks noChangeShapeType="1"/>
            </p:cNvSpPr>
            <p:nvPr/>
          </p:nvSpPr>
          <p:spPr bwMode="auto">
            <a:xfrm>
              <a:off x="3171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52" name="Line 554"/>
            <p:cNvSpPr>
              <a:spLocks noChangeShapeType="1"/>
            </p:cNvSpPr>
            <p:nvPr/>
          </p:nvSpPr>
          <p:spPr bwMode="auto">
            <a:xfrm>
              <a:off x="3243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53" name="Line 555"/>
            <p:cNvSpPr>
              <a:spLocks noChangeShapeType="1"/>
            </p:cNvSpPr>
            <p:nvPr/>
          </p:nvSpPr>
          <p:spPr bwMode="auto">
            <a:xfrm>
              <a:off x="3314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54" name="Line 556"/>
            <p:cNvSpPr>
              <a:spLocks noChangeShapeType="1"/>
            </p:cNvSpPr>
            <p:nvPr/>
          </p:nvSpPr>
          <p:spPr bwMode="auto">
            <a:xfrm>
              <a:off x="3385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55" name="Line 557"/>
            <p:cNvSpPr>
              <a:spLocks noChangeShapeType="1"/>
            </p:cNvSpPr>
            <p:nvPr/>
          </p:nvSpPr>
          <p:spPr bwMode="auto">
            <a:xfrm>
              <a:off x="3456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56" name="Line 558"/>
            <p:cNvSpPr>
              <a:spLocks noChangeShapeType="1"/>
            </p:cNvSpPr>
            <p:nvPr/>
          </p:nvSpPr>
          <p:spPr bwMode="auto">
            <a:xfrm>
              <a:off x="3528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57" name="Line 559"/>
            <p:cNvSpPr>
              <a:spLocks noChangeShapeType="1"/>
            </p:cNvSpPr>
            <p:nvPr/>
          </p:nvSpPr>
          <p:spPr bwMode="auto">
            <a:xfrm>
              <a:off x="3599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58" name="Line 560"/>
            <p:cNvSpPr>
              <a:spLocks noChangeShapeType="1"/>
            </p:cNvSpPr>
            <p:nvPr/>
          </p:nvSpPr>
          <p:spPr bwMode="auto">
            <a:xfrm>
              <a:off x="3670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59" name="Line 561"/>
            <p:cNvSpPr>
              <a:spLocks noChangeShapeType="1"/>
            </p:cNvSpPr>
            <p:nvPr/>
          </p:nvSpPr>
          <p:spPr bwMode="auto">
            <a:xfrm>
              <a:off x="3741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60" name="Line 562"/>
            <p:cNvSpPr>
              <a:spLocks noChangeShapeType="1"/>
            </p:cNvSpPr>
            <p:nvPr/>
          </p:nvSpPr>
          <p:spPr bwMode="auto">
            <a:xfrm>
              <a:off x="3812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61" name="Line 563"/>
            <p:cNvSpPr>
              <a:spLocks noChangeShapeType="1"/>
            </p:cNvSpPr>
            <p:nvPr/>
          </p:nvSpPr>
          <p:spPr bwMode="auto">
            <a:xfrm>
              <a:off x="3885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62" name="Line 564"/>
            <p:cNvSpPr>
              <a:spLocks noChangeShapeType="1"/>
            </p:cNvSpPr>
            <p:nvPr/>
          </p:nvSpPr>
          <p:spPr bwMode="auto">
            <a:xfrm>
              <a:off x="3955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63" name="Line 565"/>
            <p:cNvSpPr>
              <a:spLocks noChangeShapeType="1"/>
            </p:cNvSpPr>
            <p:nvPr/>
          </p:nvSpPr>
          <p:spPr bwMode="auto">
            <a:xfrm>
              <a:off x="4026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64" name="Line 566"/>
            <p:cNvSpPr>
              <a:spLocks noChangeShapeType="1"/>
            </p:cNvSpPr>
            <p:nvPr/>
          </p:nvSpPr>
          <p:spPr bwMode="auto">
            <a:xfrm>
              <a:off x="4097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65" name="Line 567"/>
            <p:cNvSpPr>
              <a:spLocks noChangeShapeType="1"/>
            </p:cNvSpPr>
            <p:nvPr/>
          </p:nvSpPr>
          <p:spPr bwMode="auto">
            <a:xfrm>
              <a:off x="4170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66" name="Line 568"/>
            <p:cNvSpPr>
              <a:spLocks noChangeShapeType="1"/>
            </p:cNvSpPr>
            <p:nvPr/>
          </p:nvSpPr>
          <p:spPr bwMode="auto">
            <a:xfrm>
              <a:off x="4241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67" name="Line 569"/>
            <p:cNvSpPr>
              <a:spLocks noChangeShapeType="1"/>
            </p:cNvSpPr>
            <p:nvPr/>
          </p:nvSpPr>
          <p:spPr bwMode="auto">
            <a:xfrm>
              <a:off x="4312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68" name="Line 570"/>
            <p:cNvSpPr>
              <a:spLocks noChangeShapeType="1"/>
            </p:cNvSpPr>
            <p:nvPr/>
          </p:nvSpPr>
          <p:spPr bwMode="auto">
            <a:xfrm>
              <a:off x="4383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69" name="Line 571"/>
            <p:cNvSpPr>
              <a:spLocks noChangeShapeType="1"/>
            </p:cNvSpPr>
            <p:nvPr/>
          </p:nvSpPr>
          <p:spPr bwMode="auto">
            <a:xfrm>
              <a:off x="4455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70" name="Line 572"/>
            <p:cNvSpPr>
              <a:spLocks noChangeShapeType="1"/>
            </p:cNvSpPr>
            <p:nvPr/>
          </p:nvSpPr>
          <p:spPr bwMode="auto">
            <a:xfrm>
              <a:off x="4526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71" name="Line 573"/>
            <p:cNvSpPr>
              <a:spLocks noChangeShapeType="1"/>
            </p:cNvSpPr>
            <p:nvPr/>
          </p:nvSpPr>
          <p:spPr bwMode="auto">
            <a:xfrm>
              <a:off x="4597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2293" name="Group 574"/>
          <p:cNvGrpSpPr>
            <a:grpSpLocks/>
          </p:cNvGrpSpPr>
          <p:nvPr/>
        </p:nvGrpSpPr>
        <p:grpSpPr bwMode="auto">
          <a:xfrm>
            <a:off x="990600" y="4219575"/>
            <a:ext cx="5827713" cy="1588"/>
            <a:chOff x="961" y="1495"/>
            <a:chExt cx="3671" cy="1"/>
          </a:xfrm>
        </p:grpSpPr>
        <p:sp>
          <p:nvSpPr>
            <p:cNvPr id="12368" name="Line 575"/>
            <p:cNvSpPr>
              <a:spLocks noChangeShapeType="1"/>
            </p:cNvSpPr>
            <p:nvPr/>
          </p:nvSpPr>
          <p:spPr bwMode="auto">
            <a:xfrm>
              <a:off x="961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69" name="Line 576"/>
            <p:cNvSpPr>
              <a:spLocks noChangeShapeType="1"/>
            </p:cNvSpPr>
            <p:nvPr/>
          </p:nvSpPr>
          <p:spPr bwMode="auto">
            <a:xfrm>
              <a:off x="1033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70" name="Line 577"/>
            <p:cNvSpPr>
              <a:spLocks noChangeShapeType="1"/>
            </p:cNvSpPr>
            <p:nvPr/>
          </p:nvSpPr>
          <p:spPr bwMode="auto">
            <a:xfrm>
              <a:off x="1104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71" name="Line 578"/>
            <p:cNvSpPr>
              <a:spLocks noChangeShapeType="1"/>
            </p:cNvSpPr>
            <p:nvPr/>
          </p:nvSpPr>
          <p:spPr bwMode="auto">
            <a:xfrm>
              <a:off x="1175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72" name="Line 579"/>
            <p:cNvSpPr>
              <a:spLocks noChangeShapeType="1"/>
            </p:cNvSpPr>
            <p:nvPr/>
          </p:nvSpPr>
          <p:spPr bwMode="auto">
            <a:xfrm>
              <a:off x="1246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73" name="Line 580"/>
            <p:cNvSpPr>
              <a:spLocks noChangeShapeType="1"/>
            </p:cNvSpPr>
            <p:nvPr/>
          </p:nvSpPr>
          <p:spPr bwMode="auto">
            <a:xfrm>
              <a:off x="1319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74" name="Line 581"/>
            <p:cNvSpPr>
              <a:spLocks noChangeShapeType="1"/>
            </p:cNvSpPr>
            <p:nvPr/>
          </p:nvSpPr>
          <p:spPr bwMode="auto">
            <a:xfrm>
              <a:off x="1390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75" name="Line 582"/>
            <p:cNvSpPr>
              <a:spLocks noChangeShapeType="1"/>
            </p:cNvSpPr>
            <p:nvPr/>
          </p:nvSpPr>
          <p:spPr bwMode="auto">
            <a:xfrm>
              <a:off x="1461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76" name="Line 583"/>
            <p:cNvSpPr>
              <a:spLocks noChangeShapeType="1"/>
            </p:cNvSpPr>
            <p:nvPr/>
          </p:nvSpPr>
          <p:spPr bwMode="auto">
            <a:xfrm>
              <a:off x="1532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77" name="Line 584"/>
            <p:cNvSpPr>
              <a:spLocks noChangeShapeType="1"/>
            </p:cNvSpPr>
            <p:nvPr/>
          </p:nvSpPr>
          <p:spPr bwMode="auto">
            <a:xfrm>
              <a:off x="1602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78" name="Line 585"/>
            <p:cNvSpPr>
              <a:spLocks noChangeShapeType="1"/>
            </p:cNvSpPr>
            <p:nvPr/>
          </p:nvSpPr>
          <p:spPr bwMode="auto">
            <a:xfrm>
              <a:off x="1675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79" name="Line 586"/>
            <p:cNvSpPr>
              <a:spLocks noChangeShapeType="1"/>
            </p:cNvSpPr>
            <p:nvPr/>
          </p:nvSpPr>
          <p:spPr bwMode="auto">
            <a:xfrm>
              <a:off x="1746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80" name="Line 587"/>
            <p:cNvSpPr>
              <a:spLocks noChangeShapeType="1"/>
            </p:cNvSpPr>
            <p:nvPr/>
          </p:nvSpPr>
          <p:spPr bwMode="auto">
            <a:xfrm>
              <a:off x="1817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81" name="Line 588"/>
            <p:cNvSpPr>
              <a:spLocks noChangeShapeType="1"/>
            </p:cNvSpPr>
            <p:nvPr/>
          </p:nvSpPr>
          <p:spPr bwMode="auto">
            <a:xfrm>
              <a:off x="1888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82" name="Line 589"/>
            <p:cNvSpPr>
              <a:spLocks noChangeShapeType="1"/>
            </p:cNvSpPr>
            <p:nvPr/>
          </p:nvSpPr>
          <p:spPr bwMode="auto">
            <a:xfrm>
              <a:off x="1960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83" name="Line 590"/>
            <p:cNvSpPr>
              <a:spLocks noChangeShapeType="1"/>
            </p:cNvSpPr>
            <p:nvPr/>
          </p:nvSpPr>
          <p:spPr bwMode="auto">
            <a:xfrm>
              <a:off x="2031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84" name="Line 591"/>
            <p:cNvSpPr>
              <a:spLocks noChangeShapeType="1"/>
            </p:cNvSpPr>
            <p:nvPr/>
          </p:nvSpPr>
          <p:spPr bwMode="auto">
            <a:xfrm>
              <a:off x="2102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85" name="Line 592"/>
            <p:cNvSpPr>
              <a:spLocks noChangeShapeType="1"/>
            </p:cNvSpPr>
            <p:nvPr/>
          </p:nvSpPr>
          <p:spPr bwMode="auto">
            <a:xfrm>
              <a:off x="2173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86" name="Line 593"/>
            <p:cNvSpPr>
              <a:spLocks noChangeShapeType="1"/>
            </p:cNvSpPr>
            <p:nvPr/>
          </p:nvSpPr>
          <p:spPr bwMode="auto">
            <a:xfrm>
              <a:off x="2244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87" name="Line 594"/>
            <p:cNvSpPr>
              <a:spLocks noChangeShapeType="1"/>
            </p:cNvSpPr>
            <p:nvPr/>
          </p:nvSpPr>
          <p:spPr bwMode="auto">
            <a:xfrm>
              <a:off x="2316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88" name="Line 595"/>
            <p:cNvSpPr>
              <a:spLocks noChangeShapeType="1"/>
            </p:cNvSpPr>
            <p:nvPr/>
          </p:nvSpPr>
          <p:spPr bwMode="auto">
            <a:xfrm>
              <a:off x="2387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89" name="Line 596"/>
            <p:cNvSpPr>
              <a:spLocks noChangeShapeType="1"/>
            </p:cNvSpPr>
            <p:nvPr/>
          </p:nvSpPr>
          <p:spPr bwMode="auto">
            <a:xfrm>
              <a:off x="2458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0" name="Line 597"/>
            <p:cNvSpPr>
              <a:spLocks noChangeShapeType="1"/>
            </p:cNvSpPr>
            <p:nvPr/>
          </p:nvSpPr>
          <p:spPr bwMode="auto">
            <a:xfrm>
              <a:off x="2529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1" name="Line 598"/>
            <p:cNvSpPr>
              <a:spLocks noChangeShapeType="1"/>
            </p:cNvSpPr>
            <p:nvPr/>
          </p:nvSpPr>
          <p:spPr bwMode="auto">
            <a:xfrm>
              <a:off x="2602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2" name="Line 599"/>
            <p:cNvSpPr>
              <a:spLocks noChangeShapeType="1"/>
            </p:cNvSpPr>
            <p:nvPr/>
          </p:nvSpPr>
          <p:spPr bwMode="auto">
            <a:xfrm>
              <a:off x="2673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3" name="Line 600"/>
            <p:cNvSpPr>
              <a:spLocks noChangeShapeType="1"/>
            </p:cNvSpPr>
            <p:nvPr/>
          </p:nvSpPr>
          <p:spPr bwMode="auto">
            <a:xfrm>
              <a:off x="2744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4" name="Line 601"/>
            <p:cNvSpPr>
              <a:spLocks noChangeShapeType="1"/>
            </p:cNvSpPr>
            <p:nvPr/>
          </p:nvSpPr>
          <p:spPr bwMode="auto">
            <a:xfrm>
              <a:off x="2814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5" name="Line 602"/>
            <p:cNvSpPr>
              <a:spLocks noChangeShapeType="1"/>
            </p:cNvSpPr>
            <p:nvPr/>
          </p:nvSpPr>
          <p:spPr bwMode="auto">
            <a:xfrm>
              <a:off x="2887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6" name="Line 603"/>
            <p:cNvSpPr>
              <a:spLocks noChangeShapeType="1"/>
            </p:cNvSpPr>
            <p:nvPr/>
          </p:nvSpPr>
          <p:spPr bwMode="auto">
            <a:xfrm>
              <a:off x="2958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7" name="Line 604"/>
            <p:cNvSpPr>
              <a:spLocks noChangeShapeType="1"/>
            </p:cNvSpPr>
            <p:nvPr/>
          </p:nvSpPr>
          <p:spPr bwMode="auto">
            <a:xfrm>
              <a:off x="3029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8" name="Line 605"/>
            <p:cNvSpPr>
              <a:spLocks noChangeShapeType="1"/>
            </p:cNvSpPr>
            <p:nvPr/>
          </p:nvSpPr>
          <p:spPr bwMode="auto">
            <a:xfrm>
              <a:off x="3100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9" name="Line 606"/>
            <p:cNvSpPr>
              <a:spLocks noChangeShapeType="1"/>
            </p:cNvSpPr>
            <p:nvPr/>
          </p:nvSpPr>
          <p:spPr bwMode="auto">
            <a:xfrm>
              <a:off x="3171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0" name="Line 607"/>
            <p:cNvSpPr>
              <a:spLocks noChangeShapeType="1"/>
            </p:cNvSpPr>
            <p:nvPr/>
          </p:nvSpPr>
          <p:spPr bwMode="auto">
            <a:xfrm>
              <a:off x="3243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1" name="Line 608"/>
            <p:cNvSpPr>
              <a:spLocks noChangeShapeType="1"/>
            </p:cNvSpPr>
            <p:nvPr/>
          </p:nvSpPr>
          <p:spPr bwMode="auto">
            <a:xfrm>
              <a:off x="3314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2" name="Line 609"/>
            <p:cNvSpPr>
              <a:spLocks noChangeShapeType="1"/>
            </p:cNvSpPr>
            <p:nvPr/>
          </p:nvSpPr>
          <p:spPr bwMode="auto">
            <a:xfrm>
              <a:off x="3385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3" name="Line 610"/>
            <p:cNvSpPr>
              <a:spLocks noChangeShapeType="1"/>
            </p:cNvSpPr>
            <p:nvPr/>
          </p:nvSpPr>
          <p:spPr bwMode="auto">
            <a:xfrm>
              <a:off x="3456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4" name="Line 611"/>
            <p:cNvSpPr>
              <a:spLocks noChangeShapeType="1"/>
            </p:cNvSpPr>
            <p:nvPr/>
          </p:nvSpPr>
          <p:spPr bwMode="auto">
            <a:xfrm>
              <a:off x="3528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5" name="Line 612"/>
            <p:cNvSpPr>
              <a:spLocks noChangeShapeType="1"/>
            </p:cNvSpPr>
            <p:nvPr/>
          </p:nvSpPr>
          <p:spPr bwMode="auto">
            <a:xfrm>
              <a:off x="3599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6" name="Line 613"/>
            <p:cNvSpPr>
              <a:spLocks noChangeShapeType="1"/>
            </p:cNvSpPr>
            <p:nvPr/>
          </p:nvSpPr>
          <p:spPr bwMode="auto">
            <a:xfrm>
              <a:off x="3670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7" name="Line 614"/>
            <p:cNvSpPr>
              <a:spLocks noChangeShapeType="1"/>
            </p:cNvSpPr>
            <p:nvPr/>
          </p:nvSpPr>
          <p:spPr bwMode="auto">
            <a:xfrm>
              <a:off x="3741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8" name="Line 615"/>
            <p:cNvSpPr>
              <a:spLocks noChangeShapeType="1"/>
            </p:cNvSpPr>
            <p:nvPr/>
          </p:nvSpPr>
          <p:spPr bwMode="auto">
            <a:xfrm>
              <a:off x="3812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09" name="Line 616"/>
            <p:cNvSpPr>
              <a:spLocks noChangeShapeType="1"/>
            </p:cNvSpPr>
            <p:nvPr/>
          </p:nvSpPr>
          <p:spPr bwMode="auto">
            <a:xfrm>
              <a:off x="3885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0" name="Line 617"/>
            <p:cNvSpPr>
              <a:spLocks noChangeShapeType="1"/>
            </p:cNvSpPr>
            <p:nvPr/>
          </p:nvSpPr>
          <p:spPr bwMode="auto">
            <a:xfrm>
              <a:off x="3955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1" name="Line 618"/>
            <p:cNvSpPr>
              <a:spLocks noChangeShapeType="1"/>
            </p:cNvSpPr>
            <p:nvPr/>
          </p:nvSpPr>
          <p:spPr bwMode="auto">
            <a:xfrm>
              <a:off x="4026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2" name="Line 619"/>
            <p:cNvSpPr>
              <a:spLocks noChangeShapeType="1"/>
            </p:cNvSpPr>
            <p:nvPr/>
          </p:nvSpPr>
          <p:spPr bwMode="auto">
            <a:xfrm>
              <a:off x="4097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3" name="Line 620"/>
            <p:cNvSpPr>
              <a:spLocks noChangeShapeType="1"/>
            </p:cNvSpPr>
            <p:nvPr/>
          </p:nvSpPr>
          <p:spPr bwMode="auto">
            <a:xfrm>
              <a:off x="4170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4" name="Line 621"/>
            <p:cNvSpPr>
              <a:spLocks noChangeShapeType="1"/>
            </p:cNvSpPr>
            <p:nvPr/>
          </p:nvSpPr>
          <p:spPr bwMode="auto">
            <a:xfrm>
              <a:off x="4241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5" name="Line 622"/>
            <p:cNvSpPr>
              <a:spLocks noChangeShapeType="1"/>
            </p:cNvSpPr>
            <p:nvPr/>
          </p:nvSpPr>
          <p:spPr bwMode="auto">
            <a:xfrm>
              <a:off x="4312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6" name="Line 623"/>
            <p:cNvSpPr>
              <a:spLocks noChangeShapeType="1"/>
            </p:cNvSpPr>
            <p:nvPr/>
          </p:nvSpPr>
          <p:spPr bwMode="auto">
            <a:xfrm>
              <a:off x="4383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7" name="Line 624"/>
            <p:cNvSpPr>
              <a:spLocks noChangeShapeType="1"/>
            </p:cNvSpPr>
            <p:nvPr/>
          </p:nvSpPr>
          <p:spPr bwMode="auto">
            <a:xfrm>
              <a:off x="4455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8" name="Line 625"/>
            <p:cNvSpPr>
              <a:spLocks noChangeShapeType="1"/>
            </p:cNvSpPr>
            <p:nvPr/>
          </p:nvSpPr>
          <p:spPr bwMode="auto">
            <a:xfrm>
              <a:off x="4526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419" name="Line 626"/>
            <p:cNvSpPr>
              <a:spLocks noChangeShapeType="1"/>
            </p:cNvSpPr>
            <p:nvPr/>
          </p:nvSpPr>
          <p:spPr bwMode="auto">
            <a:xfrm>
              <a:off x="4597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2294" name="Group 627"/>
          <p:cNvGrpSpPr>
            <a:grpSpLocks/>
          </p:cNvGrpSpPr>
          <p:nvPr/>
        </p:nvGrpSpPr>
        <p:grpSpPr bwMode="auto">
          <a:xfrm>
            <a:off x="990600" y="5694363"/>
            <a:ext cx="5827713" cy="1587"/>
            <a:chOff x="961" y="1495"/>
            <a:chExt cx="3671" cy="1"/>
          </a:xfrm>
        </p:grpSpPr>
        <p:sp>
          <p:nvSpPr>
            <p:cNvPr id="12316" name="Line 628"/>
            <p:cNvSpPr>
              <a:spLocks noChangeShapeType="1"/>
            </p:cNvSpPr>
            <p:nvPr/>
          </p:nvSpPr>
          <p:spPr bwMode="auto">
            <a:xfrm>
              <a:off x="961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7" name="Line 629"/>
            <p:cNvSpPr>
              <a:spLocks noChangeShapeType="1"/>
            </p:cNvSpPr>
            <p:nvPr/>
          </p:nvSpPr>
          <p:spPr bwMode="auto">
            <a:xfrm>
              <a:off x="1033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8" name="Line 630"/>
            <p:cNvSpPr>
              <a:spLocks noChangeShapeType="1"/>
            </p:cNvSpPr>
            <p:nvPr/>
          </p:nvSpPr>
          <p:spPr bwMode="auto">
            <a:xfrm>
              <a:off x="1104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9" name="Line 631"/>
            <p:cNvSpPr>
              <a:spLocks noChangeShapeType="1"/>
            </p:cNvSpPr>
            <p:nvPr/>
          </p:nvSpPr>
          <p:spPr bwMode="auto">
            <a:xfrm>
              <a:off x="1175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0" name="Line 632"/>
            <p:cNvSpPr>
              <a:spLocks noChangeShapeType="1"/>
            </p:cNvSpPr>
            <p:nvPr/>
          </p:nvSpPr>
          <p:spPr bwMode="auto">
            <a:xfrm>
              <a:off x="1246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1" name="Line 633"/>
            <p:cNvSpPr>
              <a:spLocks noChangeShapeType="1"/>
            </p:cNvSpPr>
            <p:nvPr/>
          </p:nvSpPr>
          <p:spPr bwMode="auto">
            <a:xfrm>
              <a:off x="1319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2" name="Line 634"/>
            <p:cNvSpPr>
              <a:spLocks noChangeShapeType="1"/>
            </p:cNvSpPr>
            <p:nvPr/>
          </p:nvSpPr>
          <p:spPr bwMode="auto">
            <a:xfrm>
              <a:off x="1390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3" name="Line 635"/>
            <p:cNvSpPr>
              <a:spLocks noChangeShapeType="1"/>
            </p:cNvSpPr>
            <p:nvPr/>
          </p:nvSpPr>
          <p:spPr bwMode="auto">
            <a:xfrm>
              <a:off x="1461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4" name="Line 636"/>
            <p:cNvSpPr>
              <a:spLocks noChangeShapeType="1"/>
            </p:cNvSpPr>
            <p:nvPr/>
          </p:nvSpPr>
          <p:spPr bwMode="auto">
            <a:xfrm>
              <a:off x="1532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5" name="Line 637"/>
            <p:cNvSpPr>
              <a:spLocks noChangeShapeType="1"/>
            </p:cNvSpPr>
            <p:nvPr/>
          </p:nvSpPr>
          <p:spPr bwMode="auto">
            <a:xfrm>
              <a:off x="1602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6" name="Line 638"/>
            <p:cNvSpPr>
              <a:spLocks noChangeShapeType="1"/>
            </p:cNvSpPr>
            <p:nvPr/>
          </p:nvSpPr>
          <p:spPr bwMode="auto">
            <a:xfrm>
              <a:off x="1675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7" name="Line 639"/>
            <p:cNvSpPr>
              <a:spLocks noChangeShapeType="1"/>
            </p:cNvSpPr>
            <p:nvPr/>
          </p:nvSpPr>
          <p:spPr bwMode="auto">
            <a:xfrm>
              <a:off x="1746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8" name="Line 640"/>
            <p:cNvSpPr>
              <a:spLocks noChangeShapeType="1"/>
            </p:cNvSpPr>
            <p:nvPr/>
          </p:nvSpPr>
          <p:spPr bwMode="auto">
            <a:xfrm>
              <a:off x="1817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9" name="Line 641"/>
            <p:cNvSpPr>
              <a:spLocks noChangeShapeType="1"/>
            </p:cNvSpPr>
            <p:nvPr/>
          </p:nvSpPr>
          <p:spPr bwMode="auto">
            <a:xfrm>
              <a:off x="1888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0" name="Line 642"/>
            <p:cNvSpPr>
              <a:spLocks noChangeShapeType="1"/>
            </p:cNvSpPr>
            <p:nvPr/>
          </p:nvSpPr>
          <p:spPr bwMode="auto">
            <a:xfrm>
              <a:off x="1960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1" name="Line 643"/>
            <p:cNvSpPr>
              <a:spLocks noChangeShapeType="1"/>
            </p:cNvSpPr>
            <p:nvPr/>
          </p:nvSpPr>
          <p:spPr bwMode="auto">
            <a:xfrm>
              <a:off x="2031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2" name="Line 644"/>
            <p:cNvSpPr>
              <a:spLocks noChangeShapeType="1"/>
            </p:cNvSpPr>
            <p:nvPr/>
          </p:nvSpPr>
          <p:spPr bwMode="auto">
            <a:xfrm>
              <a:off x="2102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3" name="Line 645"/>
            <p:cNvSpPr>
              <a:spLocks noChangeShapeType="1"/>
            </p:cNvSpPr>
            <p:nvPr/>
          </p:nvSpPr>
          <p:spPr bwMode="auto">
            <a:xfrm>
              <a:off x="2173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4" name="Line 646"/>
            <p:cNvSpPr>
              <a:spLocks noChangeShapeType="1"/>
            </p:cNvSpPr>
            <p:nvPr/>
          </p:nvSpPr>
          <p:spPr bwMode="auto">
            <a:xfrm>
              <a:off x="2244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5" name="Line 647"/>
            <p:cNvSpPr>
              <a:spLocks noChangeShapeType="1"/>
            </p:cNvSpPr>
            <p:nvPr/>
          </p:nvSpPr>
          <p:spPr bwMode="auto">
            <a:xfrm>
              <a:off x="2316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6" name="Line 648"/>
            <p:cNvSpPr>
              <a:spLocks noChangeShapeType="1"/>
            </p:cNvSpPr>
            <p:nvPr/>
          </p:nvSpPr>
          <p:spPr bwMode="auto">
            <a:xfrm>
              <a:off x="2387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7" name="Line 649"/>
            <p:cNvSpPr>
              <a:spLocks noChangeShapeType="1"/>
            </p:cNvSpPr>
            <p:nvPr/>
          </p:nvSpPr>
          <p:spPr bwMode="auto">
            <a:xfrm>
              <a:off x="2458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8" name="Line 650"/>
            <p:cNvSpPr>
              <a:spLocks noChangeShapeType="1"/>
            </p:cNvSpPr>
            <p:nvPr/>
          </p:nvSpPr>
          <p:spPr bwMode="auto">
            <a:xfrm>
              <a:off x="2529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39" name="Line 651"/>
            <p:cNvSpPr>
              <a:spLocks noChangeShapeType="1"/>
            </p:cNvSpPr>
            <p:nvPr/>
          </p:nvSpPr>
          <p:spPr bwMode="auto">
            <a:xfrm>
              <a:off x="2602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0" name="Line 652"/>
            <p:cNvSpPr>
              <a:spLocks noChangeShapeType="1"/>
            </p:cNvSpPr>
            <p:nvPr/>
          </p:nvSpPr>
          <p:spPr bwMode="auto">
            <a:xfrm>
              <a:off x="2673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1" name="Line 653"/>
            <p:cNvSpPr>
              <a:spLocks noChangeShapeType="1"/>
            </p:cNvSpPr>
            <p:nvPr/>
          </p:nvSpPr>
          <p:spPr bwMode="auto">
            <a:xfrm>
              <a:off x="2744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2" name="Line 654"/>
            <p:cNvSpPr>
              <a:spLocks noChangeShapeType="1"/>
            </p:cNvSpPr>
            <p:nvPr/>
          </p:nvSpPr>
          <p:spPr bwMode="auto">
            <a:xfrm>
              <a:off x="2814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3" name="Line 655"/>
            <p:cNvSpPr>
              <a:spLocks noChangeShapeType="1"/>
            </p:cNvSpPr>
            <p:nvPr/>
          </p:nvSpPr>
          <p:spPr bwMode="auto">
            <a:xfrm>
              <a:off x="2887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4" name="Line 656"/>
            <p:cNvSpPr>
              <a:spLocks noChangeShapeType="1"/>
            </p:cNvSpPr>
            <p:nvPr/>
          </p:nvSpPr>
          <p:spPr bwMode="auto">
            <a:xfrm>
              <a:off x="2958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5" name="Line 657"/>
            <p:cNvSpPr>
              <a:spLocks noChangeShapeType="1"/>
            </p:cNvSpPr>
            <p:nvPr/>
          </p:nvSpPr>
          <p:spPr bwMode="auto">
            <a:xfrm>
              <a:off x="3029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6" name="Line 658"/>
            <p:cNvSpPr>
              <a:spLocks noChangeShapeType="1"/>
            </p:cNvSpPr>
            <p:nvPr/>
          </p:nvSpPr>
          <p:spPr bwMode="auto">
            <a:xfrm>
              <a:off x="3100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7" name="Line 659"/>
            <p:cNvSpPr>
              <a:spLocks noChangeShapeType="1"/>
            </p:cNvSpPr>
            <p:nvPr/>
          </p:nvSpPr>
          <p:spPr bwMode="auto">
            <a:xfrm>
              <a:off x="3171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8" name="Line 660"/>
            <p:cNvSpPr>
              <a:spLocks noChangeShapeType="1"/>
            </p:cNvSpPr>
            <p:nvPr/>
          </p:nvSpPr>
          <p:spPr bwMode="auto">
            <a:xfrm>
              <a:off x="3243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49" name="Line 661"/>
            <p:cNvSpPr>
              <a:spLocks noChangeShapeType="1"/>
            </p:cNvSpPr>
            <p:nvPr/>
          </p:nvSpPr>
          <p:spPr bwMode="auto">
            <a:xfrm>
              <a:off x="3314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50" name="Line 662"/>
            <p:cNvSpPr>
              <a:spLocks noChangeShapeType="1"/>
            </p:cNvSpPr>
            <p:nvPr/>
          </p:nvSpPr>
          <p:spPr bwMode="auto">
            <a:xfrm>
              <a:off x="3385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51" name="Line 663"/>
            <p:cNvSpPr>
              <a:spLocks noChangeShapeType="1"/>
            </p:cNvSpPr>
            <p:nvPr/>
          </p:nvSpPr>
          <p:spPr bwMode="auto">
            <a:xfrm>
              <a:off x="3456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52" name="Line 664"/>
            <p:cNvSpPr>
              <a:spLocks noChangeShapeType="1"/>
            </p:cNvSpPr>
            <p:nvPr/>
          </p:nvSpPr>
          <p:spPr bwMode="auto">
            <a:xfrm>
              <a:off x="3528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53" name="Line 665"/>
            <p:cNvSpPr>
              <a:spLocks noChangeShapeType="1"/>
            </p:cNvSpPr>
            <p:nvPr/>
          </p:nvSpPr>
          <p:spPr bwMode="auto">
            <a:xfrm>
              <a:off x="3599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54" name="Line 666"/>
            <p:cNvSpPr>
              <a:spLocks noChangeShapeType="1"/>
            </p:cNvSpPr>
            <p:nvPr/>
          </p:nvSpPr>
          <p:spPr bwMode="auto">
            <a:xfrm>
              <a:off x="3670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55" name="Line 667"/>
            <p:cNvSpPr>
              <a:spLocks noChangeShapeType="1"/>
            </p:cNvSpPr>
            <p:nvPr/>
          </p:nvSpPr>
          <p:spPr bwMode="auto">
            <a:xfrm>
              <a:off x="3741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56" name="Line 668"/>
            <p:cNvSpPr>
              <a:spLocks noChangeShapeType="1"/>
            </p:cNvSpPr>
            <p:nvPr/>
          </p:nvSpPr>
          <p:spPr bwMode="auto">
            <a:xfrm>
              <a:off x="3812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57" name="Line 669"/>
            <p:cNvSpPr>
              <a:spLocks noChangeShapeType="1"/>
            </p:cNvSpPr>
            <p:nvPr/>
          </p:nvSpPr>
          <p:spPr bwMode="auto">
            <a:xfrm>
              <a:off x="3885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58" name="Line 670"/>
            <p:cNvSpPr>
              <a:spLocks noChangeShapeType="1"/>
            </p:cNvSpPr>
            <p:nvPr/>
          </p:nvSpPr>
          <p:spPr bwMode="auto">
            <a:xfrm>
              <a:off x="3955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59" name="Line 671"/>
            <p:cNvSpPr>
              <a:spLocks noChangeShapeType="1"/>
            </p:cNvSpPr>
            <p:nvPr/>
          </p:nvSpPr>
          <p:spPr bwMode="auto">
            <a:xfrm>
              <a:off x="4026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60" name="Line 672"/>
            <p:cNvSpPr>
              <a:spLocks noChangeShapeType="1"/>
            </p:cNvSpPr>
            <p:nvPr/>
          </p:nvSpPr>
          <p:spPr bwMode="auto">
            <a:xfrm>
              <a:off x="4097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61" name="Line 673"/>
            <p:cNvSpPr>
              <a:spLocks noChangeShapeType="1"/>
            </p:cNvSpPr>
            <p:nvPr/>
          </p:nvSpPr>
          <p:spPr bwMode="auto">
            <a:xfrm>
              <a:off x="4170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62" name="Line 674"/>
            <p:cNvSpPr>
              <a:spLocks noChangeShapeType="1"/>
            </p:cNvSpPr>
            <p:nvPr/>
          </p:nvSpPr>
          <p:spPr bwMode="auto">
            <a:xfrm>
              <a:off x="4241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63" name="Line 675"/>
            <p:cNvSpPr>
              <a:spLocks noChangeShapeType="1"/>
            </p:cNvSpPr>
            <p:nvPr/>
          </p:nvSpPr>
          <p:spPr bwMode="auto">
            <a:xfrm>
              <a:off x="4312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64" name="Line 676"/>
            <p:cNvSpPr>
              <a:spLocks noChangeShapeType="1"/>
            </p:cNvSpPr>
            <p:nvPr/>
          </p:nvSpPr>
          <p:spPr bwMode="auto">
            <a:xfrm>
              <a:off x="4383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65" name="Line 677"/>
            <p:cNvSpPr>
              <a:spLocks noChangeShapeType="1"/>
            </p:cNvSpPr>
            <p:nvPr/>
          </p:nvSpPr>
          <p:spPr bwMode="auto">
            <a:xfrm>
              <a:off x="4455" y="1495"/>
              <a:ext cx="36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66" name="Line 678"/>
            <p:cNvSpPr>
              <a:spLocks noChangeShapeType="1"/>
            </p:cNvSpPr>
            <p:nvPr/>
          </p:nvSpPr>
          <p:spPr bwMode="auto">
            <a:xfrm>
              <a:off x="4526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67" name="Line 679"/>
            <p:cNvSpPr>
              <a:spLocks noChangeShapeType="1"/>
            </p:cNvSpPr>
            <p:nvPr/>
          </p:nvSpPr>
          <p:spPr bwMode="auto">
            <a:xfrm>
              <a:off x="4597" y="1495"/>
              <a:ext cx="35" cy="1"/>
            </a:xfrm>
            <a:prstGeom prst="line">
              <a:avLst/>
            </a:prstGeom>
            <a:noFill/>
            <a:ln w="12700" cap="rnd">
              <a:solidFill>
                <a:srgbClr val="8A8C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12295" name="Picture 20" descr="Untitled-3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1865313"/>
            <a:ext cx="4302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19" descr="Untitled-3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3663950"/>
            <a:ext cx="3746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18" descr="Untitled-3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713" y="4943475"/>
            <a:ext cx="41275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8" name="AutoShape 682"/>
          <p:cNvSpPr>
            <a:spLocks noChangeArrowheads="1"/>
          </p:cNvSpPr>
          <p:nvPr/>
        </p:nvSpPr>
        <p:spPr bwMode="auto">
          <a:xfrm rot="10800000">
            <a:off x="1295400" y="3124200"/>
            <a:ext cx="417513" cy="457200"/>
          </a:xfrm>
          <a:prstGeom prst="upArrow">
            <a:avLst>
              <a:gd name="adj1" fmla="val 38407"/>
              <a:gd name="adj2" fmla="val 51904"/>
            </a:avLst>
          </a:pr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2299" name="AutoShape 683"/>
          <p:cNvSpPr>
            <a:spLocks noChangeArrowheads="1"/>
          </p:cNvSpPr>
          <p:nvPr/>
        </p:nvSpPr>
        <p:spPr bwMode="auto">
          <a:xfrm>
            <a:off x="1295400" y="2133600"/>
            <a:ext cx="417513" cy="457200"/>
          </a:xfrm>
          <a:prstGeom prst="upArrow">
            <a:avLst>
              <a:gd name="adj1" fmla="val 38407"/>
              <a:gd name="adj2" fmla="val 51904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2300" name="AutoShape 684"/>
          <p:cNvSpPr>
            <a:spLocks noChangeArrowheads="1"/>
          </p:cNvSpPr>
          <p:nvPr/>
        </p:nvSpPr>
        <p:spPr bwMode="gray">
          <a:xfrm>
            <a:off x="1104900" y="3514725"/>
            <a:ext cx="914400" cy="60960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uk-UA" sz="2900" b="0" baseline="0">
                <a:solidFill>
                  <a:schemeClr val="bg2"/>
                </a:solidFill>
              </a:rPr>
              <a:t>35</a:t>
            </a:r>
            <a:r>
              <a:rPr lang="uk-UA" sz="1500" b="0" baseline="0">
                <a:solidFill>
                  <a:schemeClr val="bg2"/>
                </a:solidFill>
              </a:rPr>
              <a:t>%</a:t>
            </a:r>
            <a:endParaRPr lang="en-US" altLang="zh-CN" sz="1500" b="0" baseline="0">
              <a:solidFill>
                <a:schemeClr val="bg2"/>
              </a:solidFill>
              <a:ea typeface="宋体" charset="-122"/>
            </a:endParaRPr>
          </a:p>
        </p:txBody>
      </p:sp>
      <p:sp>
        <p:nvSpPr>
          <p:cNvPr id="12301" name="AutoShape 685"/>
          <p:cNvSpPr>
            <a:spLocks noChangeArrowheads="1"/>
          </p:cNvSpPr>
          <p:nvPr/>
        </p:nvSpPr>
        <p:spPr bwMode="gray">
          <a:xfrm>
            <a:off x="1114425" y="1524000"/>
            <a:ext cx="914400" cy="60960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uk-UA" sz="2900" b="0" baseline="0">
                <a:solidFill>
                  <a:schemeClr val="hlink"/>
                </a:solidFill>
              </a:rPr>
              <a:t>80</a:t>
            </a:r>
            <a:r>
              <a:rPr lang="uk-UA" sz="1500" b="0" baseline="0">
                <a:solidFill>
                  <a:schemeClr val="hlink"/>
                </a:solidFill>
              </a:rPr>
              <a:t>%</a:t>
            </a:r>
            <a:endParaRPr lang="en-US" altLang="zh-CN" sz="1500" b="0" baseline="0">
              <a:solidFill>
                <a:schemeClr val="hlink"/>
              </a:solidFill>
              <a:ea typeface="宋体" charset="-122"/>
            </a:endParaRPr>
          </a:p>
        </p:txBody>
      </p:sp>
      <p:sp>
        <p:nvSpPr>
          <p:cNvPr id="12302" name="AutoShape 686"/>
          <p:cNvSpPr>
            <a:spLocks noChangeArrowheads="1"/>
          </p:cNvSpPr>
          <p:nvPr/>
        </p:nvSpPr>
        <p:spPr bwMode="gray">
          <a:xfrm>
            <a:off x="2105025" y="1714500"/>
            <a:ext cx="361950" cy="60960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altLang="zh-CN" sz="4500" b="0" baseline="0">
                <a:solidFill>
                  <a:schemeClr val="hlink"/>
                </a:solidFill>
                <a:ea typeface="宋体" charset="-122"/>
              </a:rPr>
              <a:t>A</a:t>
            </a:r>
            <a:endParaRPr lang="en-US" altLang="zh-CN" sz="2500" b="0" baseline="0">
              <a:solidFill>
                <a:schemeClr val="hlink"/>
              </a:solidFill>
              <a:ea typeface="宋体" charset="-122"/>
            </a:endParaRPr>
          </a:p>
        </p:txBody>
      </p:sp>
      <p:sp>
        <p:nvSpPr>
          <p:cNvPr id="12303" name="AutoShape 687"/>
          <p:cNvSpPr>
            <a:spLocks noChangeArrowheads="1"/>
          </p:cNvSpPr>
          <p:nvPr/>
        </p:nvSpPr>
        <p:spPr bwMode="gray">
          <a:xfrm>
            <a:off x="2105025" y="3086100"/>
            <a:ext cx="361950" cy="60960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altLang="zh-CN" sz="4500" b="0" baseline="0">
                <a:solidFill>
                  <a:schemeClr val="bg2"/>
                </a:solidFill>
                <a:ea typeface="宋体" charset="-122"/>
              </a:rPr>
              <a:t>B</a:t>
            </a:r>
            <a:endParaRPr lang="en-US" altLang="zh-CN" sz="2500" b="0" baseline="0">
              <a:solidFill>
                <a:schemeClr val="bg2"/>
              </a:solidFill>
              <a:ea typeface="宋体" charset="-122"/>
            </a:endParaRPr>
          </a:p>
        </p:txBody>
      </p:sp>
      <p:sp>
        <p:nvSpPr>
          <p:cNvPr id="12304" name="Text Box 694"/>
          <p:cNvSpPr txBox="1">
            <a:spLocks noChangeArrowheads="1"/>
          </p:cNvSpPr>
          <p:nvPr/>
        </p:nvSpPr>
        <p:spPr bwMode="auto">
          <a:xfrm>
            <a:off x="6334125" y="1828800"/>
            <a:ext cx="23622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ko-KR" baseline="0">
                <a:solidFill>
                  <a:schemeClr val="accent2"/>
                </a:solidFill>
                <a:latin typeface="Verdana" pitchFamily="34" charset="0"/>
                <a:ea typeface="굴림" charset="-127"/>
              </a:rPr>
              <a:t>Click to add text</a:t>
            </a:r>
          </a:p>
          <a:p>
            <a:pPr algn="l"/>
            <a:r>
              <a:rPr lang="en-US" altLang="ko-KR" sz="1400" b="0">
                <a:solidFill>
                  <a:schemeClr val="accent2"/>
                </a:solidFill>
                <a:ea typeface="굴림" charset="-127"/>
              </a:rPr>
              <a:t>Lorem Ipsum is simply dummy text of the printing and typesetting industry.</a:t>
            </a:r>
          </a:p>
        </p:txBody>
      </p:sp>
      <p:grpSp>
        <p:nvGrpSpPr>
          <p:cNvPr id="12305" name="Group 698"/>
          <p:cNvGrpSpPr>
            <a:grpSpLocks/>
          </p:cNvGrpSpPr>
          <p:nvPr/>
        </p:nvGrpSpPr>
        <p:grpSpPr bwMode="auto">
          <a:xfrm>
            <a:off x="2286000" y="4681538"/>
            <a:ext cx="1000125" cy="509587"/>
            <a:chOff x="1368" y="2949"/>
            <a:chExt cx="630" cy="321"/>
          </a:xfrm>
        </p:grpSpPr>
        <p:sp>
          <p:nvSpPr>
            <p:cNvPr id="12314" name="AutoShape 695"/>
            <p:cNvSpPr>
              <a:spLocks noChangeArrowheads="1"/>
            </p:cNvSpPr>
            <p:nvPr/>
          </p:nvSpPr>
          <p:spPr bwMode="auto">
            <a:xfrm flipH="1">
              <a:off x="1368" y="2949"/>
              <a:ext cx="630" cy="321"/>
            </a:xfrm>
            <a:prstGeom prst="wedgeRoundRectCallout">
              <a:avLst>
                <a:gd name="adj1" fmla="val -56986"/>
                <a:gd name="adj2" fmla="val 78843"/>
                <a:gd name="adj3" fmla="val 16667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2315" name="AutoShape 696"/>
            <p:cNvSpPr>
              <a:spLocks noChangeArrowheads="1"/>
            </p:cNvSpPr>
            <p:nvPr/>
          </p:nvSpPr>
          <p:spPr bwMode="gray">
            <a:xfrm>
              <a:off x="1451" y="2962"/>
              <a:ext cx="445" cy="296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altLang="zh-CN" sz="2100" b="0" baseline="0">
                  <a:solidFill>
                    <a:schemeClr val="hlink"/>
                  </a:solidFill>
                  <a:ea typeface="宋体" charset="-122"/>
                </a:rPr>
                <a:t>2008</a:t>
              </a:r>
              <a:endParaRPr lang="en-US" altLang="zh-CN" sz="1200" b="0" baseline="0">
                <a:solidFill>
                  <a:schemeClr val="hlink"/>
                </a:solidFill>
                <a:ea typeface="宋体" charset="-122"/>
              </a:endParaRPr>
            </a:p>
          </p:txBody>
        </p:sp>
      </p:grpSp>
      <p:grpSp>
        <p:nvGrpSpPr>
          <p:cNvPr id="12306" name="Group 707"/>
          <p:cNvGrpSpPr>
            <a:grpSpLocks/>
          </p:cNvGrpSpPr>
          <p:nvPr/>
        </p:nvGrpSpPr>
        <p:grpSpPr bwMode="auto">
          <a:xfrm>
            <a:off x="2857500" y="2971800"/>
            <a:ext cx="1000125" cy="509588"/>
            <a:chOff x="1800" y="1872"/>
            <a:chExt cx="630" cy="321"/>
          </a:xfrm>
        </p:grpSpPr>
        <p:sp>
          <p:nvSpPr>
            <p:cNvPr id="12312" name="AutoShape 700"/>
            <p:cNvSpPr>
              <a:spLocks noChangeArrowheads="1"/>
            </p:cNvSpPr>
            <p:nvPr/>
          </p:nvSpPr>
          <p:spPr bwMode="auto">
            <a:xfrm flipH="1">
              <a:off x="1800" y="1872"/>
              <a:ext cx="630" cy="321"/>
            </a:xfrm>
            <a:prstGeom prst="wedgeRoundRectCallout">
              <a:avLst>
                <a:gd name="adj1" fmla="val -56986"/>
                <a:gd name="adj2" fmla="val 78843"/>
                <a:gd name="adj3" fmla="val 16667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2313" name="AutoShape 701"/>
            <p:cNvSpPr>
              <a:spLocks noChangeArrowheads="1"/>
            </p:cNvSpPr>
            <p:nvPr/>
          </p:nvSpPr>
          <p:spPr bwMode="gray">
            <a:xfrm>
              <a:off x="1883" y="1885"/>
              <a:ext cx="445" cy="296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altLang="zh-CN" sz="2100" b="0" baseline="0">
                  <a:solidFill>
                    <a:schemeClr val="bg1"/>
                  </a:solidFill>
                  <a:ea typeface="宋体" charset="-122"/>
                </a:rPr>
                <a:t>2009</a:t>
              </a:r>
              <a:endParaRPr lang="en-US" altLang="zh-CN" sz="1200" b="0" baseline="0">
                <a:solidFill>
                  <a:schemeClr val="bg1"/>
                </a:solidFill>
                <a:ea typeface="宋体" charset="-122"/>
              </a:endParaRPr>
            </a:p>
          </p:txBody>
        </p:sp>
      </p:grpSp>
      <p:grpSp>
        <p:nvGrpSpPr>
          <p:cNvPr id="12307" name="Group 702"/>
          <p:cNvGrpSpPr>
            <a:grpSpLocks/>
          </p:cNvGrpSpPr>
          <p:nvPr/>
        </p:nvGrpSpPr>
        <p:grpSpPr bwMode="auto">
          <a:xfrm>
            <a:off x="3467100" y="1371600"/>
            <a:ext cx="1000125" cy="509588"/>
            <a:chOff x="1368" y="2949"/>
            <a:chExt cx="630" cy="321"/>
          </a:xfrm>
        </p:grpSpPr>
        <p:sp>
          <p:nvSpPr>
            <p:cNvPr id="12310" name="AutoShape 703"/>
            <p:cNvSpPr>
              <a:spLocks noChangeArrowheads="1"/>
            </p:cNvSpPr>
            <p:nvPr/>
          </p:nvSpPr>
          <p:spPr bwMode="auto">
            <a:xfrm flipH="1">
              <a:off x="1368" y="2949"/>
              <a:ext cx="630" cy="321"/>
            </a:xfrm>
            <a:prstGeom prst="wedgeRoundRectCallout">
              <a:avLst>
                <a:gd name="adj1" fmla="val -56986"/>
                <a:gd name="adj2" fmla="val 78843"/>
                <a:gd name="adj3" fmla="val 16667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2311" name="AutoShape 704"/>
            <p:cNvSpPr>
              <a:spLocks noChangeArrowheads="1"/>
            </p:cNvSpPr>
            <p:nvPr/>
          </p:nvSpPr>
          <p:spPr bwMode="gray">
            <a:xfrm>
              <a:off x="1451" y="2962"/>
              <a:ext cx="445" cy="296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altLang="zh-CN" sz="2100" b="0" baseline="0">
                  <a:solidFill>
                    <a:schemeClr val="hlink"/>
                  </a:solidFill>
                  <a:ea typeface="宋体" charset="-122"/>
                </a:rPr>
                <a:t>2010</a:t>
              </a:r>
              <a:endParaRPr lang="en-US" altLang="zh-CN" sz="1200" b="0" baseline="0">
                <a:solidFill>
                  <a:schemeClr val="hlink"/>
                </a:solidFill>
                <a:ea typeface="宋体" charset="-122"/>
              </a:endParaRPr>
            </a:p>
          </p:txBody>
        </p:sp>
      </p:grpSp>
      <p:sp>
        <p:nvSpPr>
          <p:cNvPr id="12308" name="Text Box 705"/>
          <p:cNvSpPr txBox="1">
            <a:spLocks noChangeArrowheads="1"/>
          </p:cNvSpPr>
          <p:nvPr/>
        </p:nvSpPr>
        <p:spPr bwMode="auto">
          <a:xfrm>
            <a:off x="6334125" y="3200400"/>
            <a:ext cx="23622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ko-KR" baseline="0">
                <a:solidFill>
                  <a:schemeClr val="bg2"/>
                </a:solidFill>
                <a:latin typeface="Verdana" pitchFamily="34" charset="0"/>
                <a:ea typeface="굴림" charset="-127"/>
              </a:rPr>
              <a:t>Click to add text</a:t>
            </a:r>
          </a:p>
          <a:p>
            <a:pPr algn="l"/>
            <a:r>
              <a:rPr lang="en-US" altLang="ko-KR" sz="1400" b="0">
                <a:solidFill>
                  <a:schemeClr val="accent2"/>
                </a:solidFill>
                <a:ea typeface="굴림" charset="-127"/>
              </a:rPr>
              <a:t>Lorem Ipsum is simply dummy text of the printing and typesetting industry.</a:t>
            </a:r>
          </a:p>
        </p:txBody>
      </p:sp>
      <p:sp>
        <p:nvSpPr>
          <p:cNvPr id="12309" name="Text Box 706"/>
          <p:cNvSpPr txBox="1">
            <a:spLocks noChangeArrowheads="1"/>
          </p:cNvSpPr>
          <p:nvPr/>
        </p:nvSpPr>
        <p:spPr bwMode="auto">
          <a:xfrm>
            <a:off x="6334125" y="4648200"/>
            <a:ext cx="23622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ko-KR" baseline="0">
                <a:solidFill>
                  <a:schemeClr val="accent2"/>
                </a:solidFill>
                <a:latin typeface="Verdana" pitchFamily="34" charset="0"/>
                <a:ea typeface="굴림" charset="-127"/>
              </a:rPr>
              <a:t>Click to add text</a:t>
            </a:r>
          </a:p>
          <a:p>
            <a:pPr algn="l"/>
            <a:r>
              <a:rPr lang="en-US" altLang="ko-KR" sz="1400" b="0">
                <a:solidFill>
                  <a:schemeClr val="accent2"/>
                </a:solidFill>
                <a:ea typeface="굴림" charset="-127"/>
              </a:rPr>
              <a:t>Lorem Ipsum is simply dummy text of the printing and typesetting industry.</a:t>
            </a:r>
          </a:p>
        </p:txBody>
      </p:sp>
    </p:spTree>
    <p:extLst>
      <p:ext uri="{BB962C8B-B14F-4D97-AF65-F5344CB8AC3E}">
        <p14:creationId xmlns:p14="http://schemas.microsoft.com/office/powerpoint/2010/main" val="191890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9">
      <a:dk1>
        <a:srgbClr val="00CCFF"/>
      </a:dk1>
      <a:lt1>
        <a:srgbClr val="FFFFFF"/>
      </a:lt1>
      <a:dk2>
        <a:srgbClr val="0066FF"/>
      </a:dk2>
      <a:lt2>
        <a:srgbClr val="0099FF"/>
      </a:lt2>
      <a:accent1>
        <a:srgbClr val="B0B0B0"/>
      </a:accent1>
      <a:accent2>
        <a:srgbClr val="808080"/>
      </a:accent2>
      <a:accent3>
        <a:srgbClr val="FFFFFF"/>
      </a:accent3>
      <a:accent4>
        <a:srgbClr val="00AEDA"/>
      </a:accent4>
      <a:accent5>
        <a:srgbClr val="D4D4D4"/>
      </a:accent5>
      <a:accent6>
        <a:srgbClr val="737373"/>
      </a:accent6>
      <a:hlink>
        <a:srgbClr val="515151"/>
      </a:hlink>
      <a:folHlink>
        <a:srgbClr val="DDDDDD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2E3E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2E3E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DC00"/>
        </a:accent1>
        <a:accent2>
          <a:srgbClr val="FF8100"/>
        </a:accent2>
        <a:accent3>
          <a:srgbClr val="FFFFFF"/>
        </a:accent3>
        <a:accent4>
          <a:srgbClr val="000000"/>
        </a:accent4>
        <a:accent5>
          <a:srgbClr val="FFEBAA"/>
        </a:accent5>
        <a:accent6>
          <a:srgbClr val="E77400"/>
        </a:accent6>
        <a:hlink>
          <a:srgbClr val="6F32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4C4C4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EDEDE"/>
        </a:accent5>
        <a:accent6>
          <a:srgbClr val="737373"/>
        </a:accent6>
        <a:hlink>
          <a:srgbClr val="383838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CCFF"/>
        </a:dk1>
        <a:lt1>
          <a:srgbClr val="FFFFFF"/>
        </a:lt1>
        <a:dk2>
          <a:srgbClr val="0066FF"/>
        </a:dk2>
        <a:lt2>
          <a:srgbClr val="0099FF"/>
        </a:lt2>
        <a:accent1>
          <a:srgbClr val="C4C4C4"/>
        </a:accent1>
        <a:accent2>
          <a:srgbClr val="808080"/>
        </a:accent2>
        <a:accent3>
          <a:srgbClr val="FFFFFF"/>
        </a:accent3>
        <a:accent4>
          <a:srgbClr val="00AEDA"/>
        </a:accent4>
        <a:accent5>
          <a:srgbClr val="DEDEDE"/>
        </a:accent5>
        <a:accent6>
          <a:srgbClr val="737373"/>
        </a:accent6>
        <a:hlink>
          <a:srgbClr val="383838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CCFF"/>
        </a:dk1>
        <a:lt1>
          <a:srgbClr val="FFFFFF"/>
        </a:lt1>
        <a:dk2>
          <a:srgbClr val="0066FF"/>
        </a:dk2>
        <a:lt2>
          <a:srgbClr val="0099FF"/>
        </a:lt2>
        <a:accent1>
          <a:srgbClr val="C4C4C4"/>
        </a:accent1>
        <a:accent2>
          <a:srgbClr val="808080"/>
        </a:accent2>
        <a:accent3>
          <a:srgbClr val="FFFFFF"/>
        </a:accent3>
        <a:accent4>
          <a:srgbClr val="00AEDA"/>
        </a:accent4>
        <a:accent5>
          <a:srgbClr val="DEDEDE"/>
        </a:accent5>
        <a:accent6>
          <a:srgbClr val="737373"/>
        </a:accent6>
        <a:hlink>
          <a:srgbClr val="38383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CCFF"/>
        </a:dk1>
        <a:lt1>
          <a:srgbClr val="FFFFFF"/>
        </a:lt1>
        <a:dk2>
          <a:srgbClr val="0066FF"/>
        </a:dk2>
        <a:lt2>
          <a:srgbClr val="0099FF"/>
        </a:lt2>
        <a:accent1>
          <a:srgbClr val="B0B0B0"/>
        </a:accent1>
        <a:accent2>
          <a:srgbClr val="808080"/>
        </a:accent2>
        <a:accent3>
          <a:srgbClr val="FFFFFF"/>
        </a:accent3>
        <a:accent4>
          <a:srgbClr val="00AEDA"/>
        </a:accent4>
        <a:accent5>
          <a:srgbClr val="D4D4D4"/>
        </a:accent5>
        <a:accent6>
          <a:srgbClr val="737373"/>
        </a:accent6>
        <a:hlink>
          <a:srgbClr val="38383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CCFF"/>
        </a:dk1>
        <a:lt1>
          <a:srgbClr val="FFFFFF"/>
        </a:lt1>
        <a:dk2>
          <a:srgbClr val="0066FF"/>
        </a:dk2>
        <a:lt2>
          <a:srgbClr val="0099FF"/>
        </a:lt2>
        <a:accent1>
          <a:srgbClr val="B0B0B0"/>
        </a:accent1>
        <a:accent2>
          <a:srgbClr val="808080"/>
        </a:accent2>
        <a:accent3>
          <a:srgbClr val="FFFFFF"/>
        </a:accent3>
        <a:accent4>
          <a:srgbClr val="00AEDA"/>
        </a:accent4>
        <a:accent5>
          <a:srgbClr val="D4D4D4"/>
        </a:accent5>
        <a:accent6>
          <a:srgbClr val="737373"/>
        </a:accent6>
        <a:hlink>
          <a:srgbClr val="51515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2846</TotalTime>
  <Words>60</Words>
  <Application>Microsoft Office PowerPoint</Application>
  <PresentationFormat>全屏显示(4:3)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Default Design</vt:lpstr>
      <vt:lpstr>PowerPoint 演示文稿</vt:lpstr>
    </vt:vector>
  </TitlesOfParts>
  <Company>SmileTemplates.com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DG-形象指代</dc:subject>
  <dc:creator>PPTfans.cn</dc:creator>
  <cp:keywords>TZ-固定图形;KJ-3D;DH-静态;XJ-二级</cp:keywords>
  <dc:description>PPT设计教程网</dc:description>
  <dcterms:created xsi:type="dcterms:W3CDTF">2009-08-17T12:38:25Z</dcterms:created>
  <dcterms:modified xsi:type="dcterms:W3CDTF">2012-07-18T18:29:47Z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