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3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609600" y="4429125"/>
            <a:ext cx="7953375" cy="1590675"/>
            <a:chOff x="609600" y="4371975"/>
            <a:chExt cx="7953375" cy="159067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5" name="Rectangle 24"/>
            <p:cNvSpPr/>
            <p:nvPr/>
          </p:nvSpPr>
          <p:spPr>
            <a:xfrm>
              <a:off x="609600" y="4371975"/>
              <a:ext cx="7953375" cy="1590675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1050" y="4371975"/>
              <a:ext cx="7591425" cy="1333501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12775" y="3571875"/>
            <a:ext cx="7950200" cy="1296988"/>
            <a:chOff x="612775" y="762000"/>
            <a:chExt cx="7769225" cy="1296988"/>
          </a:xfrm>
        </p:grpSpPr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612775" y="762000"/>
              <a:ext cx="7769225" cy="1296988"/>
            </a:xfrm>
            <a:custGeom>
              <a:avLst/>
              <a:gdLst/>
              <a:ahLst/>
              <a:cxnLst>
                <a:cxn ang="0">
                  <a:pos x="4720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35" y="550"/>
                </a:cxn>
                <a:cxn ang="0">
                  <a:pos x="962" y="817"/>
                </a:cxn>
                <a:cxn ang="0">
                  <a:pos x="1189" y="550"/>
                </a:cxn>
                <a:cxn ang="0">
                  <a:pos x="4720" y="550"/>
                </a:cxn>
                <a:cxn ang="0">
                  <a:pos x="4720" y="0"/>
                </a:cxn>
              </a:cxnLst>
              <a:rect l="0" t="0" r="r" b="b"/>
              <a:pathLst>
                <a:path w="4720" h="817">
                  <a:moveTo>
                    <a:pt x="4720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35" y="550"/>
                  </a:lnTo>
                  <a:lnTo>
                    <a:pt x="962" y="817"/>
                  </a:lnTo>
                  <a:lnTo>
                    <a:pt x="1189" y="550"/>
                  </a:lnTo>
                  <a:lnTo>
                    <a:pt x="4720" y="550"/>
                  </a:lnTo>
                  <a:lnTo>
                    <a:pt x="47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722314" y="866775"/>
              <a:ext cx="7523968" cy="1012825"/>
            </a:xfrm>
            <a:custGeom>
              <a:avLst/>
              <a:gdLst/>
              <a:ahLst/>
              <a:cxnLst>
                <a:cxn ang="0">
                  <a:pos x="4571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7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4571" y="406"/>
                </a:cxn>
                <a:cxn ang="0">
                  <a:pos x="4571" y="0"/>
                </a:cxn>
              </a:cxnLst>
              <a:rect l="0" t="0" r="r" b="b"/>
              <a:pathLst>
                <a:path w="4571" h="638">
                  <a:moveTo>
                    <a:pt x="4571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7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4571" y="406"/>
                  </a:lnTo>
                  <a:lnTo>
                    <a:pt x="4571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2775" y="2800350"/>
            <a:ext cx="7950200" cy="1296988"/>
            <a:chOff x="612775" y="762000"/>
            <a:chExt cx="7769225" cy="1296988"/>
          </a:xfrm>
        </p:grpSpPr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612775" y="762000"/>
              <a:ext cx="7769225" cy="1296988"/>
            </a:xfrm>
            <a:custGeom>
              <a:avLst/>
              <a:gdLst/>
              <a:ahLst/>
              <a:cxnLst>
                <a:cxn ang="0">
                  <a:pos x="4720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35" y="550"/>
                </a:cxn>
                <a:cxn ang="0">
                  <a:pos x="962" y="817"/>
                </a:cxn>
                <a:cxn ang="0">
                  <a:pos x="1189" y="550"/>
                </a:cxn>
                <a:cxn ang="0">
                  <a:pos x="4720" y="550"/>
                </a:cxn>
                <a:cxn ang="0">
                  <a:pos x="4720" y="0"/>
                </a:cxn>
              </a:cxnLst>
              <a:rect l="0" t="0" r="r" b="b"/>
              <a:pathLst>
                <a:path w="4720" h="817">
                  <a:moveTo>
                    <a:pt x="4720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35" y="550"/>
                  </a:lnTo>
                  <a:lnTo>
                    <a:pt x="962" y="817"/>
                  </a:lnTo>
                  <a:lnTo>
                    <a:pt x="1189" y="550"/>
                  </a:lnTo>
                  <a:lnTo>
                    <a:pt x="4720" y="550"/>
                  </a:lnTo>
                  <a:lnTo>
                    <a:pt x="47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722314" y="866775"/>
              <a:ext cx="7523968" cy="1012825"/>
            </a:xfrm>
            <a:custGeom>
              <a:avLst/>
              <a:gdLst/>
              <a:ahLst/>
              <a:cxnLst>
                <a:cxn ang="0">
                  <a:pos x="4571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7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4571" y="406"/>
                </a:cxn>
                <a:cxn ang="0">
                  <a:pos x="4571" y="0"/>
                </a:cxn>
              </a:cxnLst>
              <a:rect l="0" t="0" r="r" b="b"/>
              <a:pathLst>
                <a:path w="4571" h="638">
                  <a:moveTo>
                    <a:pt x="4571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7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4571" y="406"/>
                  </a:lnTo>
                  <a:lnTo>
                    <a:pt x="457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12775" y="2038350"/>
            <a:ext cx="7950200" cy="1296988"/>
            <a:chOff x="612775" y="762000"/>
            <a:chExt cx="7769225" cy="1296988"/>
          </a:xfrm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612775" y="762000"/>
              <a:ext cx="7769225" cy="1296988"/>
            </a:xfrm>
            <a:custGeom>
              <a:avLst/>
              <a:gdLst/>
              <a:ahLst/>
              <a:cxnLst>
                <a:cxn ang="0">
                  <a:pos x="4720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35" y="550"/>
                </a:cxn>
                <a:cxn ang="0">
                  <a:pos x="962" y="817"/>
                </a:cxn>
                <a:cxn ang="0">
                  <a:pos x="1189" y="550"/>
                </a:cxn>
                <a:cxn ang="0">
                  <a:pos x="4720" y="550"/>
                </a:cxn>
                <a:cxn ang="0">
                  <a:pos x="4720" y="0"/>
                </a:cxn>
              </a:cxnLst>
              <a:rect l="0" t="0" r="r" b="b"/>
              <a:pathLst>
                <a:path w="4720" h="817">
                  <a:moveTo>
                    <a:pt x="4720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35" y="550"/>
                  </a:lnTo>
                  <a:lnTo>
                    <a:pt x="962" y="817"/>
                  </a:lnTo>
                  <a:lnTo>
                    <a:pt x="1189" y="550"/>
                  </a:lnTo>
                  <a:lnTo>
                    <a:pt x="4720" y="550"/>
                  </a:lnTo>
                  <a:lnTo>
                    <a:pt x="47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722314" y="866775"/>
              <a:ext cx="7523968" cy="1012825"/>
            </a:xfrm>
            <a:custGeom>
              <a:avLst/>
              <a:gdLst/>
              <a:ahLst/>
              <a:cxnLst>
                <a:cxn ang="0">
                  <a:pos x="4571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7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4571" y="406"/>
                </a:cxn>
                <a:cxn ang="0">
                  <a:pos x="4571" y="0"/>
                </a:cxn>
              </a:cxnLst>
              <a:rect l="0" t="0" r="r" b="b"/>
              <a:pathLst>
                <a:path w="4571" h="638">
                  <a:moveTo>
                    <a:pt x="4571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7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4571" y="406"/>
                  </a:lnTo>
                  <a:lnTo>
                    <a:pt x="4571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6096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Box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2775" y="1274762"/>
            <a:ext cx="7950200" cy="1296988"/>
            <a:chOff x="612775" y="762000"/>
            <a:chExt cx="7769225" cy="1296988"/>
          </a:xfrm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612775" y="762000"/>
              <a:ext cx="7769225" cy="1296988"/>
            </a:xfrm>
            <a:custGeom>
              <a:avLst/>
              <a:gdLst/>
              <a:ahLst/>
              <a:cxnLst>
                <a:cxn ang="0">
                  <a:pos x="4720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35" y="550"/>
                </a:cxn>
                <a:cxn ang="0">
                  <a:pos x="962" y="817"/>
                </a:cxn>
                <a:cxn ang="0">
                  <a:pos x="1189" y="550"/>
                </a:cxn>
                <a:cxn ang="0">
                  <a:pos x="4720" y="550"/>
                </a:cxn>
                <a:cxn ang="0">
                  <a:pos x="4720" y="0"/>
                </a:cxn>
              </a:cxnLst>
              <a:rect l="0" t="0" r="r" b="b"/>
              <a:pathLst>
                <a:path w="4720" h="817">
                  <a:moveTo>
                    <a:pt x="4720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35" y="550"/>
                  </a:lnTo>
                  <a:lnTo>
                    <a:pt x="962" y="817"/>
                  </a:lnTo>
                  <a:lnTo>
                    <a:pt x="1189" y="550"/>
                  </a:lnTo>
                  <a:lnTo>
                    <a:pt x="4720" y="550"/>
                  </a:lnTo>
                  <a:lnTo>
                    <a:pt x="47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722314" y="866775"/>
              <a:ext cx="7523968" cy="1012825"/>
            </a:xfrm>
            <a:custGeom>
              <a:avLst/>
              <a:gdLst/>
              <a:ahLst/>
              <a:cxnLst>
                <a:cxn ang="0">
                  <a:pos x="4571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7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4571" y="406"/>
                </a:cxn>
                <a:cxn ang="0">
                  <a:pos x="4571" y="0"/>
                </a:cxn>
              </a:cxnLst>
              <a:rect l="0" t="0" r="r" b="b"/>
              <a:pathLst>
                <a:path w="4571" h="638">
                  <a:moveTo>
                    <a:pt x="4571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7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4571" y="406"/>
                  </a:lnTo>
                  <a:lnTo>
                    <a:pt x="457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3911600" y="1436985"/>
            <a:ext cx="393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911600" y="2227560"/>
            <a:ext cx="393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911600" y="2989560"/>
            <a:ext cx="393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911600" y="3751560"/>
            <a:ext cx="393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911600" y="4589760"/>
            <a:ext cx="393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911600" y="4933950"/>
            <a:ext cx="393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66800" y="1504950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 Here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066800" y="2276475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066800" y="3000375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066800" y="3819525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143000" y="495300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3907801461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4553575</TotalTime>
  <Words>158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TZ-手动增减;XG-渐变;KJ-平面;DH-静态;XJ-二级</cp:keywords>
  <dc:description>PPTfans.cn</dc:description>
  <cp:revision>665</cp:revision>
  <dcterms:created xsi:type="dcterms:W3CDTF">2010-07-23T09:33:49Z</dcterms:created>
  <dcterms:modified xsi:type="dcterms:W3CDTF">2012-07-18T18:47:48Z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