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7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381000"/>
            <a:ext cx="3581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SOCIAL MEDIA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 flipH="1">
            <a:off x="-304800" y="3694342"/>
            <a:ext cx="3492559" cy="3163658"/>
          </a:xfrm>
          <a:custGeom>
            <a:avLst/>
            <a:gdLst/>
            <a:ahLst/>
            <a:cxnLst>
              <a:cxn ang="0">
                <a:pos x="2089" y="1044"/>
              </a:cxn>
              <a:cxn ang="0">
                <a:pos x="2056" y="1059"/>
              </a:cxn>
              <a:cxn ang="0">
                <a:pos x="2055" y="1062"/>
              </a:cxn>
              <a:cxn ang="0">
                <a:pos x="508" y="25"/>
              </a:cxn>
              <a:cxn ang="0">
                <a:pos x="471" y="11"/>
              </a:cxn>
              <a:cxn ang="0">
                <a:pos x="137" y="445"/>
              </a:cxn>
              <a:cxn ang="0">
                <a:pos x="101" y="991"/>
              </a:cxn>
              <a:cxn ang="0">
                <a:pos x="138" y="1005"/>
              </a:cxn>
              <a:cxn ang="0">
                <a:pos x="1163" y="1139"/>
              </a:cxn>
              <a:cxn ang="0">
                <a:pos x="1147" y="1271"/>
              </a:cxn>
              <a:cxn ang="0">
                <a:pos x="1162" y="1291"/>
              </a:cxn>
              <a:cxn ang="0">
                <a:pos x="1186" y="1294"/>
              </a:cxn>
              <a:cxn ang="0">
                <a:pos x="1192" y="1357"/>
              </a:cxn>
              <a:cxn ang="0">
                <a:pos x="1182" y="1376"/>
              </a:cxn>
              <a:cxn ang="0">
                <a:pos x="1189" y="1393"/>
              </a:cxn>
              <a:cxn ang="0">
                <a:pos x="1194" y="1435"/>
              </a:cxn>
              <a:cxn ang="0">
                <a:pos x="1231" y="1507"/>
              </a:cxn>
              <a:cxn ang="0">
                <a:pos x="1229" y="1741"/>
              </a:cxn>
              <a:cxn ang="0">
                <a:pos x="1217" y="1907"/>
              </a:cxn>
              <a:cxn ang="0">
                <a:pos x="1456" y="1906"/>
              </a:cxn>
              <a:cxn ang="0">
                <a:pos x="1416" y="1647"/>
              </a:cxn>
              <a:cxn ang="0">
                <a:pos x="1406" y="1511"/>
              </a:cxn>
              <a:cxn ang="0">
                <a:pos x="1440" y="1481"/>
              </a:cxn>
              <a:cxn ang="0">
                <a:pos x="1483" y="1419"/>
              </a:cxn>
              <a:cxn ang="0">
                <a:pos x="1502" y="1393"/>
              </a:cxn>
              <a:cxn ang="0">
                <a:pos x="1510" y="1359"/>
              </a:cxn>
              <a:cxn ang="0">
                <a:pos x="1517" y="1335"/>
              </a:cxn>
              <a:cxn ang="0">
                <a:pos x="1535" y="1320"/>
              </a:cxn>
              <a:cxn ang="0">
                <a:pos x="1551" y="1190"/>
              </a:cxn>
              <a:cxn ang="0">
                <a:pos x="1985" y="1248"/>
              </a:cxn>
              <a:cxn ang="0">
                <a:pos x="1984" y="1251"/>
              </a:cxn>
              <a:cxn ang="0">
                <a:pos x="1998" y="1284"/>
              </a:cxn>
              <a:cxn ang="0">
                <a:pos x="2031" y="1269"/>
              </a:cxn>
              <a:cxn ang="0">
                <a:pos x="2103" y="1076"/>
              </a:cxn>
              <a:cxn ang="0">
                <a:pos x="2089" y="1044"/>
              </a:cxn>
            </a:cxnLst>
            <a:rect l="0" t="0" r="r" b="b"/>
            <a:pathLst>
              <a:path w="2108" h="1907">
                <a:moveTo>
                  <a:pt x="2089" y="1044"/>
                </a:moveTo>
                <a:cubicBezTo>
                  <a:pt x="2076" y="1039"/>
                  <a:pt x="2061" y="1046"/>
                  <a:pt x="2056" y="1059"/>
                </a:cubicBezTo>
                <a:cubicBezTo>
                  <a:pt x="2055" y="1062"/>
                  <a:pt x="2055" y="1062"/>
                  <a:pt x="2055" y="1062"/>
                </a:cubicBezTo>
                <a:cubicBezTo>
                  <a:pt x="508" y="25"/>
                  <a:pt x="508" y="25"/>
                  <a:pt x="508" y="25"/>
                </a:cubicBezTo>
                <a:cubicBezTo>
                  <a:pt x="509" y="0"/>
                  <a:pt x="471" y="11"/>
                  <a:pt x="471" y="11"/>
                </a:cubicBezTo>
                <a:cubicBezTo>
                  <a:pt x="275" y="81"/>
                  <a:pt x="137" y="445"/>
                  <a:pt x="137" y="445"/>
                </a:cubicBezTo>
                <a:cubicBezTo>
                  <a:pt x="137" y="445"/>
                  <a:pt x="0" y="808"/>
                  <a:pt x="101" y="991"/>
                </a:cubicBezTo>
                <a:cubicBezTo>
                  <a:pt x="101" y="991"/>
                  <a:pt x="122" y="1024"/>
                  <a:pt x="138" y="1005"/>
                </a:cubicBezTo>
                <a:cubicBezTo>
                  <a:pt x="1163" y="1139"/>
                  <a:pt x="1163" y="1139"/>
                  <a:pt x="1163" y="1139"/>
                </a:cubicBezTo>
                <a:cubicBezTo>
                  <a:pt x="1147" y="1271"/>
                  <a:pt x="1147" y="1271"/>
                  <a:pt x="1147" y="1271"/>
                </a:cubicBezTo>
                <a:cubicBezTo>
                  <a:pt x="1146" y="1281"/>
                  <a:pt x="1153" y="1290"/>
                  <a:pt x="1162" y="1291"/>
                </a:cubicBezTo>
                <a:cubicBezTo>
                  <a:pt x="1186" y="1294"/>
                  <a:pt x="1186" y="1294"/>
                  <a:pt x="1186" y="1294"/>
                </a:cubicBezTo>
                <a:cubicBezTo>
                  <a:pt x="1187" y="1311"/>
                  <a:pt x="1189" y="1334"/>
                  <a:pt x="1192" y="1357"/>
                </a:cubicBezTo>
                <a:cubicBezTo>
                  <a:pt x="1186" y="1368"/>
                  <a:pt x="1180" y="1371"/>
                  <a:pt x="1182" y="1376"/>
                </a:cubicBezTo>
                <a:cubicBezTo>
                  <a:pt x="1183" y="1377"/>
                  <a:pt x="1186" y="1390"/>
                  <a:pt x="1189" y="1393"/>
                </a:cubicBezTo>
                <a:cubicBezTo>
                  <a:pt x="1185" y="1407"/>
                  <a:pt x="1189" y="1423"/>
                  <a:pt x="1194" y="1435"/>
                </a:cubicBezTo>
                <a:cubicBezTo>
                  <a:pt x="1197" y="1443"/>
                  <a:pt x="1224" y="1502"/>
                  <a:pt x="1231" y="1507"/>
                </a:cubicBezTo>
                <a:cubicBezTo>
                  <a:pt x="1232" y="1561"/>
                  <a:pt x="1231" y="1693"/>
                  <a:pt x="1229" y="1741"/>
                </a:cubicBezTo>
                <a:cubicBezTo>
                  <a:pt x="1228" y="1794"/>
                  <a:pt x="1213" y="1888"/>
                  <a:pt x="1217" y="1907"/>
                </a:cubicBezTo>
                <a:cubicBezTo>
                  <a:pt x="1456" y="1906"/>
                  <a:pt x="1456" y="1906"/>
                  <a:pt x="1456" y="1906"/>
                </a:cubicBezTo>
                <a:cubicBezTo>
                  <a:pt x="1450" y="1872"/>
                  <a:pt x="1433" y="1780"/>
                  <a:pt x="1416" y="1647"/>
                </a:cubicBezTo>
                <a:cubicBezTo>
                  <a:pt x="1408" y="1580"/>
                  <a:pt x="1385" y="1531"/>
                  <a:pt x="1406" y="1511"/>
                </a:cubicBezTo>
                <a:cubicBezTo>
                  <a:pt x="1429" y="1489"/>
                  <a:pt x="1440" y="1481"/>
                  <a:pt x="1440" y="1481"/>
                </a:cubicBezTo>
                <a:cubicBezTo>
                  <a:pt x="1440" y="1481"/>
                  <a:pt x="1458" y="1462"/>
                  <a:pt x="1483" y="1419"/>
                </a:cubicBezTo>
                <a:cubicBezTo>
                  <a:pt x="1502" y="1393"/>
                  <a:pt x="1502" y="1393"/>
                  <a:pt x="1502" y="1393"/>
                </a:cubicBezTo>
                <a:cubicBezTo>
                  <a:pt x="1510" y="1359"/>
                  <a:pt x="1510" y="1359"/>
                  <a:pt x="1510" y="1359"/>
                </a:cubicBezTo>
                <a:cubicBezTo>
                  <a:pt x="1510" y="1359"/>
                  <a:pt x="1513" y="1348"/>
                  <a:pt x="1517" y="1335"/>
                </a:cubicBezTo>
                <a:cubicBezTo>
                  <a:pt x="1526" y="1335"/>
                  <a:pt x="1533" y="1329"/>
                  <a:pt x="1535" y="1320"/>
                </a:cubicBezTo>
                <a:cubicBezTo>
                  <a:pt x="1551" y="1190"/>
                  <a:pt x="1551" y="1190"/>
                  <a:pt x="1551" y="1190"/>
                </a:cubicBezTo>
                <a:cubicBezTo>
                  <a:pt x="1985" y="1248"/>
                  <a:pt x="1985" y="1248"/>
                  <a:pt x="1985" y="1248"/>
                </a:cubicBezTo>
                <a:cubicBezTo>
                  <a:pt x="1984" y="1251"/>
                  <a:pt x="1984" y="1251"/>
                  <a:pt x="1984" y="1251"/>
                </a:cubicBezTo>
                <a:cubicBezTo>
                  <a:pt x="1979" y="1264"/>
                  <a:pt x="1985" y="1279"/>
                  <a:pt x="1998" y="1284"/>
                </a:cubicBezTo>
                <a:cubicBezTo>
                  <a:pt x="2011" y="1289"/>
                  <a:pt x="2026" y="1282"/>
                  <a:pt x="2031" y="1269"/>
                </a:cubicBezTo>
                <a:cubicBezTo>
                  <a:pt x="2103" y="1076"/>
                  <a:pt x="2103" y="1076"/>
                  <a:pt x="2103" y="1076"/>
                </a:cubicBezTo>
                <a:cubicBezTo>
                  <a:pt x="2108" y="1063"/>
                  <a:pt x="2102" y="1049"/>
                  <a:pt x="2089" y="1044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2514600"/>
            <a:ext cx="280076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08510"/>
                </a:solidFill>
              </a:rPr>
              <a:t>SOCIAL</a:t>
            </a:r>
          </a:p>
          <a:p>
            <a:pPr algn="ctr"/>
            <a:r>
              <a:rPr lang="en-US" sz="5400" b="1" dirty="0" smtClean="0">
                <a:solidFill>
                  <a:srgbClr val="F08510"/>
                </a:solidFill>
              </a:rPr>
              <a:t>MEDIA </a:t>
            </a:r>
            <a:endParaRPr lang="en-US" sz="5400" dirty="0">
              <a:solidFill>
                <a:srgbClr val="F0851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4800600"/>
            <a:ext cx="7218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Web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05600" y="914400"/>
            <a:ext cx="13837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Facebook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RSS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10400" y="13716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Stumble Upon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86600" y="3581400"/>
            <a:ext cx="100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Twitter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2400" y="4114800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Google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07100" y="1974797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Delicious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411480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</a:rPr>
              <a:t>Flickr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8200" y="1676400"/>
            <a:ext cx="1596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Foursquare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2590800"/>
            <a:ext cx="14768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Technorati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05200" y="3200400"/>
            <a:ext cx="1034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accent6"/>
                </a:solidFill>
              </a:rPr>
              <a:t>Tumblr</a:t>
            </a:r>
            <a:endParaRPr lang="en-US" sz="2000" b="1" dirty="0" smtClean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52800" y="4800600"/>
            <a:ext cx="708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Wiki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91400" y="4419600"/>
            <a:ext cx="1593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86400" y="1295400"/>
            <a:ext cx="654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Site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4556155</TotalTime>
  <Words>23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TZ-固定图形;XG-单色;KJ-3D;DH-静态;XJ-二级</cp:keywords>
  <dc:description>PPT设计教程网</dc:description>
  <dcterms:created xsi:type="dcterms:W3CDTF">2010-07-23T09:33:49Z</dcterms:created>
  <dcterms:modified xsi:type="dcterms:W3CDTF">2012-07-18T18:43:37Z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