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8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47"/>
          <p:cNvSpPr/>
          <p:nvPr/>
        </p:nvSpPr>
        <p:spPr>
          <a:xfrm>
            <a:off x="409546" y="1266810"/>
            <a:ext cx="4071966" cy="21431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7"/>
          <p:cNvSpPr/>
          <p:nvPr/>
        </p:nvSpPr>
        <p:spPr>
          <a:xfrm>
            <a:off x="409546" y="3929066"/>
            <a:ext cx="4071966" cy="21431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7"/>
          <p:cNvSpPr/>
          <p:nvPr/>
        </p:nvSpPr>
        <p:spPr>
          <a:xfrm>
            <a:off x="4695826" y="1266810"/>
            <a:ext cx="4071966" cy="21431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7"/>
          <p:cNvSpPr/>
          <p:nvPr/>
        </p:nvSpPr>
        <p:spPr>
          <a:xfrm>
            <a:off x="4695826" y="3929066"/>
            <a:ext cx="4071966" cy="21431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1" name="Group 14"/>
          <p:cNvGrpSpPr/>
          <p:nvPr/>
        </p:nvGrpSpPr>
        <p:grpSpPr>
          <a:xfrm>
            <a:off x="485746" y="4100517"/>
            <a:ext cx="1872509" cy="1827130"/>
            <a:chOff x="2160185" y="3098894"/>
            <a:chExt cx="2054625" cy="2004832"/>
          </a:xfrm>
        </p:grpSpPr>
        <p:sp>
          <p:nvSpPr>
            <p:cNvPr id="32" name="Freeform 11"/>
            <p:cNvSpPr>
              <a:spLocks noEditPoints="1"/>
            </p:cNvSpPr>
            <p:nvPr/>
          </p:nvSpPr>
          <p:spPr bwMode="auto">
            <a:xfrm rot="21129250">
              <a:off x="2160185" y="3098894"/>
              <a:ext cx="2054625" cy="2004832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 rot="21129250">
              <a:off x="2274582" y="3210411"/>
              <a:ext cx="1825830" cy="1781799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15"/>
          <p:cNvGrpSpPr/>
          <p:nvPr/>
        </p:nvGrpSpPr>
        <p:grpSpPr>
          <a:xfrm>
            <a:off x="468703" y="1409686"/>
            <a:ext cx="1861238" cy="1816132"/>
            <a:chOff x="883578" y="924689"/>
            <a:chExt cx="2416287" cy="2357729"/>
          </a:xfrm>
        </p:grpSpPr>
        <p:sp>
          <p:nvSpPr>
            <p:cNvPr id="35" name="Freeform 11"/>
            <p:cNvSpPr>
              <a:spLocks noEditPoints="1"/>
            </p:cNvSpPr>
            <p:nvPr/>
          </p:nvSpPr>
          <p:spPr bwMode="auto">
            <a:xfrm>
              <a:off x="883578" y="924689"/>
              <a:ext cx="2416287" cy="2357729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1018112" y="1055836"/>
              <a:ext cx="2147219" cy="2095437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15"/>
          <p:cNvGrpSpPr/>
          <p:nvPr/>
        </p:nvGrpSpPr>
        <p:grpSpPr>
          <a:xfrm>
            <a:off x="4762501" y="4090992"/>
            <a:ext cx="1861238" cy="1816132"/>
            <a:chOff x="883578" y="924689"/>
            <a:chExt cx="2416287" cy="2357729"/>
          </a:xfrm>
        </p:grpSpPr>
        <p:sp>
          <p:nvSpPr>
            <p:cNvPr id="38" name="Freeform 11"/>
            <p:cNvSpPr>
              <a:spLocks noEditPoints="1"/>
            </p:cNvSpPr>
            <p:nvPr/>
          </p:nvSpPr>
          <p:spPr bwMode="auto">
            <a:xfrm>
              <a:off x="883578" y="924689"/>
              <a:ext cx="2416287" cy="2357729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1018112" y="1055836"/>
              <a:ext cx="2147219" cy="2095437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13"/>
          <p:cNvGrpSpPr/>
          <p:nvPr/>
        </p:nvGrpSpPr>
        <p:grpSpPr>
          <a:xfrm>
            <a:off x="4770233" y="1443024"/>
            <a:ext cx="1845272" cy="1800553"/>
            <a:chOff x="888578" y="4639736"/>
            <a:chExt cx="1731612" cy="1689647"/>
          </a:xfrm>
        </p:grpSpPr>
        <p:sp>
          <p:nvSpPr>
            <p:cNvPr id="41" name="Freeform 11"/>
            <p:cNvSpPr>
              <a:spLocks noEditPoints="1"/>
            </p:cNvSpPr>
            <p:nvPr/>
          </p:nvSpPr>
          <p:spPr bwMode="auto">
            <a:xfrm rot="943525">
              <a:off x="888578" y="4639736"/>
              <a:ext cx="1731612" cy="1689647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 rot="943525">
              <a:off x="984991" y="4733721"/>
              <a:ext cx="1538787" cy="1501677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Прямоугольник 121"/>
          <p:cNvSpPr/>
          <p:nvPr/>
        </p:nvSpPr>
        <p:spPr>
          <a:xfrm>
            <a:off x="2371710" y="1677290"/>
            <a:ext cx="2000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121"/>
          <p:cNvSpPr/>
          <p:nvPr/>
        </p:nvSpPr>
        <p:spPr>
          <a:xfrm>
            <a:off x="6667490" y="1677290"/>
            <a:ext cx="2000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121"/>
          <p:cNvSpPr/>
          <p:nvPr/>
        </p:nvSpPr>
        <p:spPr>
          <a:xfrm>
            <a:off x="2371710" y="4334777"/>
            <a:ext cx="2000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121"/>
          <p:cNvSpPr/>
          <p:nvPr/>
        </p:nvSpPr>
        <p:spPr>
          <a:xfrm>
            <a:off x="6667490" y="4334777"/>
            <a:ext cx="2000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314955" y="4762509"/>
            <a:ext cx="812056" cy="477540"/>
            <a:chOff x="9218613" y="1247776"/>
            <a:chExt cx="876300" cy="641350"/>
          </a:xfrm>
          <a:solidFill>
            <a:schemeClr val="bg1"/>
          </a:solidFill>
        </p:grpSpPr>
        <p:sp>
          <p:nvSpPr>
            <p:cNvPr id="51" name="Freeform 7"/>
            <p:cNvSpPr>
              <a:spLocks/>
            </p:cNvSpPr>
            <p:nvPr/>
          </p:nvSpPr>
          <p:spPr bwMode="auto">
            <a:xfrm>
              <a:off x="9269413" y="1595438"/>
              <a:ext cx="773113" cy="293688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594" y="112"/>
                </a:cxn>
                <a:cxn ang="0">
                  <a:pos x="617" y="137"/>
                </a:cxn>
                <a:cxn ang="0">
                  <a:pos x="643" y="157"/>
                </a:cxn>
                <a:cxn ang="0">
                  <a:pos x="671" y="171"/>
                </a:cxn>
                <a:cxn ang="0">
                  <a:pos x="700" y="180"/>
                </a:cxn>
                <a:cxn ang="0">
                  <a:pos x="731" y="183"/>
                </a:cxn>
                <a:cxn ang="0">
                  <a:pos x="761" y="180"/>
                </a:cxn>
                <a:cxn ang="0">
                  <a:pos x="791" y="171"/>
                </a:cxn>
                <a:cxn ang="0">
                  <a:pos x="819" y="157"/>
                </a:cxn>
                <a:cxn ang="0">
                  <a:pos x="844" y="137"/>
                </a:cxn>
                <a:cxn ang="0">
                  <a:pos x="868" y="112"/>
                </a:cxn>
                <a:cxn ang="0">
                  <a:pos x="956" y="0"/>
                </a:cxn>
                <a:cxn ang="0">
                  <a:pos x="1462" y="556"/>
                </a:cxn>
                <a:cxn ang="0">
                  <a:pos x="0" y="556"/>
                </a:cxn>
                <a:cxn ang="0">
                  <a:pos x="506" y="0"/>
                </a:cxn>
              </a:cxnLst>
              <a:rect l="0" t="0" r="r" b="b"/>
              <a:pathLst>
                <a:path w="1462" h="556">
                  <a:moveTo>
                    <a:pt x="506" y="0"/>
                  </a:moveTo>
                  <a:lnTo>
                    <a:pt x="594" y="112"/>
                  </a:lnTo>
                  <a:lnTo>
                    <a:pt x="617" y="137"/>
                  </a:lnTo>
                  <a:lnTo>
                    <a:pt x="643" y="157"/>
                  </a:lnTo>
                  <a:lnTo>
                    <a:pt x="671" y="171"/>
                  </a:lnTo>
                  <a:lnTo>
                    <a:pt x="700" y="180"/>
                  </a:lnTo>
                  <a:lnTo>
                    <a:pt x="731" y="183"/>
                  </a:lnTo>
                  <a:lnTo>
                    <a:pt x="761" y="180"/>
                  </a:lnTo>
                  <a:lnTo>
                    <a:pt x="791" y="171"/>
                  </a:lnTo>
                  <a:lnTo>
                    <a:pt x="819" y="157"/>
                  </a:lnTo>
                  <a:lnTo>
                    <a:pt x="844" y="137"/>
                  </a:lnTo>
                  <a:lnTo>
                    <a:pt x="868" y="112"/>
                  </a:lnTo>
                  <a:lnTo>
                    <a:pt x="956" y="0"/>
                  </a:lnTo>
                  <a:lnTo>
                    <a:pt x="1462" y="556"/>
                  </a:lnTo>
                  <a:lnTo>
                    <a:pt x="0" y="556"/>
                  </a:lnTo>
                  <a:lnTo>
                    <a:pt x="5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9263063" y="1247776"/>
              <a:ext cx="787400" cy="40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8" y="0"/>
                </a:cxn>
                <a:cxn ang="0">
                  <a:pos x="814" y="723"/>
                </a:cxn>
                <a:cxn ang="0">
                  <a:pos x="797" y="741"/>
                </a:cxn>
                <a:cxn ang="0">
                  <a:pos x="780" y="753"/>
                </a:cxn>
                <a:cxn ang="0">
                  <a:pos x="760" y="761"/>
                </a:cxn>
                <a:cxn ang="0">
                  <a:pos x="739" y="763"/>
                </a:cxn>
                <a:cxn ang="0">
                  <a:pos x="720" y="761"/>
                </a:cxn>
                <a:cxn ang="0">
                  <a:pos x="700" y="753"/>
                </a:cxn>
                <a:cxn ang="0">
                  <a:pos x="682" y="741"/>
                </a:cxn>
                <a:cxn ang="0">
                  <a:pos x="665" y="723"/>
                </a:cxn>
                <a:cxn ang="0">
                  <a:pos x="0" y="0"/>
                </a:cxn>
              </a:cxnLst>
              <a:rect l="0" t="0" r="r" b="b"/>
              <a:pathLst>
                <a:path w="1488" h="763">
                  <a:moveTo>
                    <a:pt x="0" y="0"/>
                  </a:moveTo>
                  <a:lnTo>
                    <a:pt x="1488" y="0"/>
                  </a:lnTo>
                  <a:lnTo>
                    <a:pt x="814" y="723"/>
                  </a:lnTo>
                  <a:lnTo>
                    <a:pt x="797" y="741"/>
                  </a:lnTo>
                  <a:lnTo>
                    <a:pt x="780" y="753"/>
                  </a:lnTo>
                  <a:lnTo>
                    <a:pt x="760" y="761"/>
                  </a:lnTo>
                  <a:lnTo>
                    <a:pt x="739" y="763"/>
                  </a:lnTo>
                  <a:lnTo>
                    <a:pt x="720" y="761"/>
                  </a:lnTo>
                  <a:lnTo>
                    <a:pt x="700" y="753"/>
                  </a:lnTo>
                  <a:lnTo>
                    <a:pt x="682" y="741"/>
                  </a:lnTo>
                  <a:lnTo>
                    <a:pt x="665" y="72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"/>
            <p:cNvSpPr>
              <a:spLocks/>
            </p:cNvSpPr>
            <p:nvPr/>
          </p:nvSpPr>
          <p:spPr bwMode="auto">
            <a:xfrm>
              <a:off x="9218613" y="1247776"/>
              <a:ext cx="304800" cy="641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5" y="615"/>
                </a:cxn>
                <a:cxn ang="0">
                  <a:pos x="0" y="1213"/>
                </a:cxn>
                <a:cxn ang="0">
                  <a:pos x="0" y="0"/>
                </a:cxn>
              </a:cxnLst>
              <a:rect l="0" t="0" r="r" b="b"/>
              <a:pathLst>
                <a:path w="575" h="1213">
                  <a:moveTo>
                    <a:pt x="0" y="0"/>
                  </a:moveTo>
                  <a:lnTo>
                    <a:pt x="575" y="615"/>
                  </a:lnTo>
                  <a:lnTo>
                    <a:pt x="0" y="121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"/>
            <p:cNvSpPr>
              <a:spLocks/>
            </p:cNvSpPr>
            <p:nvPr/>
          </p:nvSpPr>
          <p:spPr bwMode="auto">
            <a:xfrm>
              <a:off x="9790113" y="1247776"/>
              <a:ext cx="304800" cy="641350"/>
            </a:xfrm>
            <a:custGeom>
              <a:avLst/>
              <a:gdLst/>
              <a:ahLst/>
              <a:cxnLst>
                <a:cxn ang="0">
                  <a:pos x="574" y="0"/>
                </a:cxn>
                <a:cxn ang="0">
                  <a:pos x="574" y="1213"/>
                </a:cxn>
                <a:cxn ang="0">
                  <a:pos x="0" y="613"/>
                </a:cxn>
                <a:cxn ang="0">
                  <a:pos x="574" y="0"/>
                </a:cxn>
              </a:cxnLst>
              <a:rect l="0" t="0" r="r" b="b"/>
              <a:pathLst>
                <a:path w="574" h="1213">
                  <a:moveTo>
                    <a:pt x="574" y="0"/>
                  </a:moveTo>
                  <a:lnTo>
                    <a:pt x="574" y="1213"/>
                  </a:lnTo>
                  <a:lnTo>
                    <a:pt x="0" y="613"/>
                  </a:lnTo>
                  <a:lnTo>
                    <a:pt x="5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 rot="1606709">
            <a:off x="1220632" y="4543613"/>
            <a:ext cx="391498" cy="952426"/>
            <a:chOff x="8191500" y="1101726"/>
            <a:chExt cx="377826" cy="919162"/>
          </a:xfrm>
          <a:solidFill>
            <a:schemeClr val="bg1"/>
          </a:solidFill>
        </p:grpSpPr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8228013" y="1751013"/>
              <a:ext cx="341313" cy="269875"/>
            </a:xfrm>
            <a:custGeom>
              <a:avLst/>
              <a:gdLst/>
              <a:ahLst/>
              <a:cxnLst>
                <a:cxn ang="0">
                  <a:pos x="644" y="0"/>
                </a:cxn>
                <a:cxn ang="0">
                  <a:pos x="644" y="63"/>
                </a:cxn>
                <a:cxn ang="0">
                  <a:pos x="432" y="336"/>
                </a:cxn>
                <a:cxn ang="0">
                  <a:pos x="341" y="452"/>
                </a:cxn>
                <a:cxn ang="0">
                  <a:pos x="322" y="473"/>
                </a:cxn>
                <a:cxn ang="0">
                  <a:pos x="301" y="490"/>
                </a:cxn>
                <a:cxn ang="0">
                  <a:pos x="279" y="501"/>
                </a:cxn>
                <a:cxn ang="0">
                  <a:pos x="255" y="509"/>
                </a:cxn>
                <a:cxn ang="0">
                  <a:pos x="231" y="511"/>
                </a:cxn>
                <a:cxn ang="0">
                  <a:pos x="207" y="509"/>
                </a:cxn>
                <a:cxn ang="0">
                  <a:pos x="184" y="501"/>
                </a:cxn>
                <a:cxn ang="0">
                  <a:pos x="161" y="490"/>
                </a:cxn>
                <a:cxn ang="0">
                  <a:pos x="140" y="473"/>
                </a:cxn>
                <a:cxn ang="0">
                  <a:pos x="121" y="452"/>
                </a:cxn>
                <a:cxn ang="0">
                  <a:pos x="0" y="295"/>
                </a:cxn>
                <a:cxn ang="0">
                  <a:pos x="408" y="295"/>
                </a:cxn>
                <a:cxn ang="0">
                  <a:pos x="644" y="0"/>
                </a:cxn>
              </a:cxnLst>
              <a:rect l="0" t="0" r="r" b="b"/>
              <a:pathLst>
                <a:path w="644" h="511">
                  <a:moveTo>
                    <a:pt x="644" y="0"/>
                  </a:moveTo>
                  <a:lnTo>
                    <a:pt x="644" y="63"/>
                  </a:lnTo>
                  <a:lnTo>
                    <a:pt x="432" y="336"/>
                  </a:lnTo>
                  <a:lnTo>
                    <a:pt x="341" y="452"/>
                  </a:lnTo>
                  <a:lnTo>
                    <a:pt x="322" y="473"/>
                  </a:lnTo>
                  <a:lnTo>
                    <a:pt x="301" y="490"/>
                  </a:lnTo>
                  <a:lnTo>
                    <a:pt x="279" y="501"/>
                  </a:lnTo>
                  <a:lnTo>
                    <a:pt x="255" y="509"/>
                  </a:lnTo>
                  <a:lnTo>
                    <a:pt x="231" y="511"/>
                  </a:lnTo>
                  <a:lnTo>
                    <a:pt x="207" y="509"/>
                  </a:lnTo>
                  <a:lnTo>
                    <a:pt x="184" y="501"/>
                  </a:lnTo>
                  <a:lnTo>
                    <a:pt x="161" y="490"/>
                  </a:lnTo>
                  <a:lnTo>
                    <a:pt x="140" y="473"/>
                  </a:lnTo>
                  <a:lnTo>
                    <a:pt x="121" y="452"/>
                  </a:lnTo>
                  <a:lnTo>
                    <a:pt x="0" y="295"/>
                  </a:lnTo>
                  <a:lnTo>
                    <a:pt x="408" y="295"/>
                  </a:lnTo>
                  <a:lnTo>
                    <a:pt x="6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2"/>
            <p:cNvSpPr>
              <a:spLocks/>
            </p:cNvSpPr>
            <p:nvPr/>
          </p:nvSpPr>
          <p:spPr bwMode="auto">
            <a:xfrm>
              <a:off x="8494713" y="1312863"/>
              <a:ext cx="74613" cy="41116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88" y="2"/>
                </a:cxn>
                <a:cxn ang="0">
                  <a:pos x="105" y="9"/>
                </a:cxn>
                <a:cxn ang="0">
                  <a:pos x="119" y="20"/>
                </a:cxn>
                <a:cxn ang="0">
                  <a:pos x="130" y="33"/>
                </a:cxn>
                <a:cxn ang="0">
                  <a:pos x="137" y="51"/>
                </a:cxn>
                <a:cxn ang="0">
                  <a:pos x="139" y="69"/>
                </a:cxn>
                <a:cxn ang="0">
                  <a:pos x="139" y="705"/>
                </a:cxn>
                <a:cxn ang="0">
                  <a:pos x="137" y="724"/>
                </a:cxn>
                <a:cxn ang="0">
                  <a:pos x="130" y="740"/>
                </a:cxn>
                <a:cxn ang="0">
                  <a:pos x="119" y="754"/>
                </a:cxn>
                <a:cxn ang="0">
                  <a:pos x="105" y="765"/>
                </a:cxn>
                <a:cxn ang="0">
                  <a:pos x="88" y="773"/>
                </a:cxn>
                <a:cxn ang="0">
                  <a:pos x="70" y="775"/>
                </a:cxn>
                <a:cxn ang="0">
                  <a:pos x="51" y="773"/>
                </a:cxn>
                <a:cxn ang="0">
                  <a:pos x="35" y="765"/>
                </a:cxn>
                <a:cxn ang="0">
                  <a:pos x="21" y="754"/>
                </a:cxn>
                <a:cxn ang="0">
                  <a:pos x="10" y="740"/>
                </a:cxn>
                <a:cxn ang="0">
                  <a:pos x="2" y="724"/>
                </a:cxn>
                <a:cxn ang="0">
                  <a:pos x="0" y="705"/>
                </a:cxn>
                <a:cxn ang="0">
                  <a:pos x="0" y="69"/>
                </a:cxn>
                <a:cxn ang="0">
                  <a:pos x="2" y="51"/>
                </a:cxn>
                <a:cxn ang="0">
                  <a:pos x="10" y="33"/>
                </a:cxn>
                <a:cxn ang="0">
                  <a:pos x="21" y="20"/>
                </a:cxn>
                <a:cxn ang="0">
                  <a:pos x="35" y="9"/>
                </a:cxn>
                <a:cxn ang="0">
                  <a:pos x="51" y="2"/>
                </a:cxn>
                <a:cxn ang="0">
                  <a:pos x="70" y="0"/>
                </a:cxn>
              </a:cxnLst>
              <a:rect l="0" t="0" r="r" b="b"/>
              <a:pathLst>
                <a:path w="139" h="775">
                  <a:moveTo>
                    <a:pt x="70" y="0"/>
                  </a:moveTo>
                  <a:lnTo>
                    <a:pt x="88" y="2"/>
                  </a:lnTo>
                  <a:lnTo>
                    <a:pt x="105" y="9"/>
                  </a:lnTo>
                  <a:lnTo>
                    <a:pt x="119" y="20"/>
                  </a:lnTo>
                  <a:lnTo>
                    <a:pt x="130" y="33"/>
                  </a:lnTo>
                  <a:lnTo>
                    <a:pt x="137" y="51"/>
                  </a:lnTo>
                  <a:lnTo>
                    <a:pt x="139" y="69"/>
                  </a:lnTo>
                  <a:lnTo>
                    <a:pt x="139" y="705"/>
                  </a:lnTo>
                  <a:lnTo>
                    <a:pt x="137" y="724"/>
                  </a:lnTo>
                  <a:lnTo>
                    <a:pt x="130" y="740"/>
                  </a:lnTo>
                  <a:lnTo>
                    <a:pt x="119" y="754"/>
                  </a:lnTo>
                  <a:lnTo>
                    <a:pt x="105" y="765"/>
                  </a:lnTo>
                  <a:lnTo>
                    <a:pt x="88" y="773"/>
                  </a:lnTo>
                  <a:lnTo>
                    <a:pt x="70" y="775"/>
                  </a:lnTo>
                  <a:lnTo>
                    <a:pt x="51" y="773"/>
                  </a:lnTo>
                  <a:lnTo>
                    <a:pt x="35" y="765"/>
                  </a:lnTo>
                  <a:lnTo>
                    <a:pt x="21" y="754"/>
                  </a:lnTo>
                  <a:lnTo>
                    <a:pt x="10" y="740"/>
                  </a:lnTo>
                  <a:lnTo>
                    <a:pt x="2" y="724"/>
                  </a:lnTo>
                  <a:lnTo>
                    <a:pt x="0" y="705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10" y="33"/>
                  </a:lnTo>
                  <a:lnTo>
                    <a:pt x="21" y="20"/>
                  </a:lnTo>
                  <a:lnTo>
                    <a:pt x="35" y="9"/>
                  </a:lnTo>
                  <a:lnTo>
                    <a:pt x="51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"/>
            <p:cNvSpPr>
              <a:spLocks/>
            </p:cNvSpPr>
            <p:nvPr/>
          </p:nvSpPr>
          <p:spPr bwMode="auto">
            <a:xfrm>
              <a:off x="8350250" y="1312863"/>
              <a:ext cx="74613" cy="41116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88" y="2"/>
                </a:cxn>
                <a:cxn ang="0">
                  <a:pos x="106" y="9"/>
                </a:cxn>
                <a:cxn ang="0">
                  <a:pos x="119" y="20"/>
                </a:cxn>
                <a:cxn ang="0">
                  <a:pos x="130" y="33"/>
                </a:cxn>
                <a:cxn ang="0">
                  <a:pos x="137" y="51"/>
                </a:cxn>
                <a:cxn ang="0">
                  <a:pos x="140" y="69"/>
                </a:cxn>
                <a:cxn ang="0">
                  <a:pos x="140" y="705"/>
                </a:cxn>
                <a:cxn ang="0">
                  <a:pos x="137" y="724"/>
                </a:cxn>
                <a:cxn ang="0">
                  <a:pos x="130" y="740"/>
                </a:cxn>
                <a:cxn ang="0">
                  <a:pos x="119" y="754"/>
                </a:cxn>
                <a:cxn ang="0">
                  <a:pos x="106" y="765"/>
                </a:cxn>
                <a:cxn ang="0">
                  <a:pos x="88" y="773"/>
                </a:cxn>
                <a:cxn ang="0">
                  <a:pos x="70" y="775"/>
                </a:cxn>
                <a:cxn ang="0">
                  <a:pos x="51" y="773"/>
                </a:cxn>
                <a:cxn ang="0">
                  <a:pos x="35" y="765"/>
                </a:cxn>
                <a:cxn ang="0">
                  <a:pos x="21" y="754"/>
                </a:cxn>
                <a:cxn ang="0">
                  <a:pos x="10" y="740"/>
                </a:cxn>
                <a:cxn ang="0">
                  <a:pos x="2" y="724"/>
                </a:cxn>
                <a:cxn ang="0">
                  <a:pos x="0" y="705"/>
                </a:cxn>
                <a:cxn ang="0">
                  <a:pos x="0" y="69"/>
                </a:cxn>
                <a:cxn ang="0">
                  <a:pos x="2" y="51"/>
                </a:cxn>
                <a:cxn ang="0">
                  <a:pos x="10" y="33"/>
                </a:cxn>
                <a:cxn ang="0">
                  <a:pos x="21" y="20"/>
                </a:cxn>
                <a:cxn ang="0">
                  <a:pos x="35" y="9"/>
                </a:cxn>
                <a:cxn ang="0">
                  <a:pos x="51" y="2"/>
                </a:cxn>
                <a:cxn ang="0">
                  <a:pos x="70" y="0"/>
                </a:cxn>
              </a:cxnLst>
              <a:rect l="0" t="0" r="r" b="b"/>
              <a:pathLst>
                <a:path w="140" h="775">
                  <a:moveTo>
                    <a:pt x="70" y="0"/>
                  </a:moveTo>
                  <a:lnTo>
                    <a:pt x="88" y="2"/>
                  </a:lnTo>
                  <a:lnTo>
                    <a:pt x="106" y="9"/>
                  </a:lnTo>
                  <a:lnTo>
                    <a:pt x="119" y="20"/>
                  </a:lnTo>
                  <a:lnTo>
                    <a:pt x="130" y="33"/>
                  </a:lnTo>
                  <a:lnTo>
                    <a:pt x="137" y="51"/>
                  </a:lnTo>
                  <a:lnTo>
                    <a:pt x="140" y="69"/>
                  </a:lnTo>
                  <a:lnTo>
                    <a:pt x="140" y="705"/>
                  </a:lnTo>
                  <a:lnTo>
                    <a:pt x="137" y="724"/>
                  </a:lnTo>
                  <a:lnTo>
                    <a:pt x="130" y="740"/>
                  </a:lnTo>
                  <a:lnTo>
                    <a:pt x="119" y="754"/>
                  </a:lnTo>
                  <a:lnTo>
                    <a:pt x="106" y="765"/>
                  </a:lnTo>
                  <a:lnTo>
                    <a:pt x="88" y="773"/>
                  </a:lnTo>
                  <a:lnTo>
                    <a:pt x="70" y="775"/>
                  </a:lnTo>
                  <a:lnTo>
                    <a:pt x="51" y="773"/>
                  </a:lnTo>
                  <a:lnTo>
                    <a:pt x="35" y="765"/>
                  </a:lnTo>
                  <a:lnTo>
                    <a:pt x="21" y="754"/>
                  </a:lnTo>
                  <a:lnTo>
                    <a:pt x="10" y="740"/>
                  </a:lnTo>
                  <a:lnTo>
                    <a:pt x="2" y="724"/>
                  </a:lnTo>
                  <a:lnTo>
                    <a:pt x="0" y="705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10" y="33"/>
                  </a:lnTo>
                  <a:lnTo>
                    <a:pt x="21" y="20"/>
                  </a:lnTo>
                  <a:lnTo>
                    <a:pt x="35" y="9"/>
                  </a:lnTo>
                  <a:lnTo>
                    <a:pt x="51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"/>
            <p:cNvSpPr>
              <a:spLocks/>
            </p:cNvSpPr>
            <p:nvPr/>
          </p:nvSpPr>
          <p:spPr bwMode="auto">
            <a:xfrm>
              <a:off x="8193088" y="1312863"/>
              <a:ext cx="74613" cy="41116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89" y="2"/>
                </a:cxn>
                <a:cxn ang="0">
                  <a:pos x="106" y="9"/>
                </a:cxn>
                <a:cxn ang="0">
                  <a:pos x="119" y="20"/>
                </a:cxn>
                <a:cxn ang="0">
                  <a:pos x="130" y="33"/>
                </a:cxn>
                <a:cxn ang="0">
                  <a:pos x="138" y="51"/>
                </a:cxn>
                <a:cxn ang="0">
                  <a:pos x="140" y="69"/>
                </a:cxn>
                <a:cxn ang="0">
                  <a:pos x="140" y="705"/>
                </a:cxn>
                <a:cxn ang="0">
                  <a:pos x="138" y="724"/>
                </a:cxn>
                <a:cxn ang="0">
                  <a:pos x="130" y="740"/>
                </a:cxn>
                <a:cxn ang="0">
                  <a:pos x="119" y="754"/>
                </a:cxn>
                <a:cxn ang="0">
                  <a:pos x="106" y="765"/>
                </a:cxn>
                <a:cxn ang="0">
                  <a:pos x="89" y="773"/>
                </a:cxn>
                <a:cxn ang="0">
                  <a:pos x="70" y="775"/>
                </a:cxn>
                <a:cxn ang="0">
                  <a:pos x="52" y="773"/>
                </a:cxn>
                <a:cxn ang="0">
                  <a:pos x="35" y="765"/>
                </a:cxn>
                <a:cxn ang="0">
                  <a:pos x="21" y="754"/>
                </a:cxn>
                <a:cxn ang="0">
                  <a:pos x="10" y="740"/>
                </a:cxn>
                <a:cxn ang="0">
                  <a:pos x="3" y="724"/>
                </a:cxn>
                <a:cxn ang="0">
                  <a:pos x="0" y="705"/>
                </a:cxn>
                <a:cxn ang="0">
                  <a:pos x="0" y="69"/>
                </a:cxn>
                <a:cxn ang="0">
                  <a:pos x="3" y="51"/>
                </a:cxn>
                <a:cxn ang="0">
                  <a:pos x="10" y="33"/>
                </a:cxn>
                <a:cxn ang="0">
                  <a:pos x="21" y="20"/>
                </a:cxn>
                <a:cxn ang="0">
                  <a:pos x="35" y="9"/>
                </a:cxn>
                <a:cxn ang="0">
                  <a:pos x="52" y="2"/>
                </a:cxn>
                <a:cxn ang="0">
                  <a:pos x="70" y="0"/>
                </a:cxn>
              </a:cxnLst>
              <a:rect l="0" t="0" r="r" b="b"/>
              <a:pathLst>
                <a:path w="140" h="775">
                  <a:moveTo>
                    <a:pt x="70" y="0"/>
                  </a:moveTo>
                  <a:lnTo>
                    <a:pt x="89" y="2"/>
                  </a:lnTo>
                  <a:lnTo>
                    <a:pt x="106" y="9"/>
                  </a:lnTo>
                  <a:lnTo>
                    <a:pt x="119" y="20"/>
                  </a:lnTo>
                  <a:lnTo>
                    <a:pt x="130" y="33"/>
                  </a:lnTo>
                  <a:lnTo>
                    <a:pt x="138" y="51"/>
                  </a:lnTo>
                  <a:lnTo>
                    <a:pt x="140" y="69"/>
                  </a:lnTo>
                  <a:lnTo>
                    <a:pt x="140" y="705"/>
                  </a:lnTo>
                  <a:lnTo>
                    <a:pt x="138" y="724"/>
                  </a:lnTo>
                  <a:lnTo>
                    <a:pt x="130" y="740"/>
                  </a:lnTo>
                  <a:lnTo>
                    <a:pt x="119" y="754"/>
                  </a:lnTo>
                  <a:lnTo>
                    <a:pt x="106" y="765"/>
                  </a:lnTo>
                  <a:lnTo>
                    <a:pt x="89" y="773"/>
                  </a:lnTo>
                  <a:lnTo>
                    <a:pt x="70" y="775"/>
                  </a:lnTo>
                  <a:lnTo>
                    <a:pt x="52" y="773"/>
                  </a:lnTo>
                  <a:lnTo>
                    <a:pt x="35" y="765"/>
                  </a:lnTo>
                  <a:lnTo>
                    <a:pt x="21" y="754"/>
                  </a:lnTo>
                  <a:lnTo>
                    <a:pt x="10" y="740"/>
                  </a:lnTo>
                  <a:lnTo>
                    <a:pt x="3" y="724"/>
                  </a:lnTo>
                  <a:lnTo>
                    <a:pt x="0" y="705"/>
                  </a:lnTo>
                  <a:lnTo>
                    <a:pt x="0" y="69"/>
                  </a:lnTo>
                  <a:lnTo>
                    <a:pt x="3" y="51"/>
                  </a:lnTo>
                  <a:lnTo>
                    <a:pt x="10" y="33"/>
                  </a:lnTo>
                  <a:lnTo>
                    <a:pt x="21" y="20"/>
                  </a:lnTo>
                  <a:lnTo>
                    <a:pt x="35" y="9"/>
                  </a:lnTo>
                  <a:lnTo>
                    <a:pt x="52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>
              <a:off x="8191500" y="1101726"/>
              <a:ext cx="376238" cy="141288"/>
            </a:xfrm>
            <a:custGeom>
              <a:avLst/>
              <a:gdLst/>
              <a:ahLst/>
              <a:cxnLst>
                <a:cxn ang="0">
                  <a:pos x="357" y="0"/>
                </a:cxn>
                <a:cxn ang="0">
                  <a:pos x="404" y="2"/>
                </a:cxn>
                <a:cxn ang="0">
                  <a:pos x="448" y="10"/>
                </a:cxn>
                <a:cxn ang="0">
                  <a:pos x="492" y="21"/>
                </a:cxn>
                <a:cxn ang="0">
                  <a:pos x="532" y="36"/>
                </a:cxn>
                <a:cxn ang="0">
                  <a:pos x="569" y="56"/>
                </a:cxn>
                <a:cxn ang="0">
                  <a:pos x="603" y="78"/>
                </a:cxn>
                <a:cxn ang="0">
                  <a:pos x="633" y="104"/>
                </a:cxn>
                <a:cxn ang="0">
                  <a:pos x="659" y="132"/>
                </a:cxn>
                <a:cxn ang="0">
                  <a:pos x="680" y="163"/>
                </a:cxn>
                <a:cxn ang="0">
                  <a:pos x="696" y="197"/>
                </a:cxn>
                <a:cxn ang="0">
                  <a:pos x="707" y="231"/>
                </a:cxn>
                <a:cxn ang="0">
                  <a:pos x="712" y="267"/>
                </a:cxn>
                <a:cxn ang="0">
                  <a:pos x="0" y="267"/>
                </a:cxn>
                <a:cxn ang="0">
                  <a:pos x="5" y="231"/>
                </a:cxn>
                <a:cxn ang="0">
                  <a:pos x="16" y="197"/>
                </a:cxn>
                <a:cxn ang="0">
                  <a:pos x="33" y="163"/>
                </a:cxn>
                <a:cxn ang="0">
                  <a:pos x="53" y="132"/>
                </a:cxn>
                <a:cxn ang="0">
                  <a:pos x="80" y="104"/>
                </a:cxn>
                <a:cxn ang="0">
                  <a:pos x="109" y="78"/>
                </a:cxn>
                <a:cxn ang="0">
                  <a:pos x="144" y="56"/>
                </a:cxn>
                <a:cxn ang="0">
                  <a:pos x="181" y="36"/>
                </a:cxn>
                <a:cxn ang="0">
                  <a:pos x="221" y="21"/>
                </a:cxn>
                <a:cxn ang="0">
                  <a:pos x="264" y="10"/>
                </a:cxn>
                <a:cxn ang="0">
                  <a:pos x="310" y="2"/>
                </a:cxn>
                <a:cxn ang="0">
                  <a:pos x="357" y="0"/>
                </a:cxn>
              </a:cxnLst>
              <a:rect l="0" t="0" r="r" b="b"/>
              <a:pathLst>
                <a:path w="712" h="267">
                  <a:moveTo>
                    <a:pt x="357" y="0"/>
                  </a:moveTo>
                  <a:lnTo>
                    <a:pt x="404" y="2"/>
                  </a:lnTo>
                  <a:lnTo>
                    <a:pt x="448" y="10"/>
                  </a:lnTo>
                  <a:lnTo>
                    <a:pt x="492" y="21"/>
                  </a:lnTo>
                  <a:lnTo>
                    <a:pt x="532" y="36"/>
                  </a:lnTo>
                  <a:lnTo>
                    <a:pt x="569" y="56"/>
                  </a:lnTo>
                  <a:lnTo>
                    <a:pt x="603" y="78"/>
                  </a:lnTo>
                  <a:lnTo>
                    <a:pt x="633" y="104"/>
                  </a:lnTo>
                  <a:lnTo>
                    <a:pt x="659" y="132"/>
                  </a:lnTo>
                  <a:lnTo>
                    <a:pt x="680" y="163"/>
                  </a:lnTo>
                  <a:lnTo>
                    <a:pt x="696" y="197"/>
                  </a:lnTo>
                  <a:lnTo>
                    <a:pt x="707" y="231"/>
                  </a:lnTo>
                  <a:lnTo>
                    <a:pt x="712" y="267"/>
                  </a:lnTo>
                  <a:lnTo>
                    <a:pt x="0" y="267"/>
                  </a:lnTo>
                  <a:lnTo>
                    <a:pt x="5" y="231"/>
                  </a:lnTo>
                  <a:lnTo>
                    <a:pt x="16" y="197"/>
                  </a:lnTo>
                  <a:lnTo>
                    <a:pt x="33" y="163"/>
                  </a:lnTo>
                  <a:lnTo>
                    <a:pt x="53" y="132"/>
                  </a:lnTo>
                  <a:lnTo>
                    <a:pt x="80" y="104"/>
                  </a:lnTo>
                  <a:lnTo>
                    <a:pt x="109" y="78"/>
                  </a:lnTo>
                  <a:lnTo>
                    <a:pt x="144" y="56"/>
                  </a:lnTo>
                  <a:lnTo>
                    <a:pt x="181" y="36"/>
                  </a:lnTo>
                  <a:lnTo>
                    <a:pt x="221" y="21"/>
                  </a:lnTo>
                  <a:lnTo>
                    <a:pt x="264" y="10"/>
                  </a:lnTo>
                  <a:lnTo>
                    <a:pt x="310" y="2"/>
                  </a:lnTo>
                  <a:lnTo>
                    <a:pt x="3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" name="Freeform 17"/>
          <p:cNvSpPr>
            <a:spLocks noEditPoints="1"/>
          </p:cNvSpPr>
          <p:nvPr/>
        </p:nvSpPr>
        <p:spPr bwMode="auto">
          <a:xfrm>
            <a:off x="1040769" y="2013860"/>
            <a:ext cx="712294" cy="576764"/>
          </a:xfrm>
          <a:custGeom>
            <a:avLst/>
            <a:gdLst/>
            <a:ahLst/>
            <a:cxnLst>
              <a:cxn ang="0">
                <a:pos x="438" y="376"/>
              </a:cxn>
              <a:cxn ang="0">
                <a:pos x="336" y="440"/>
              </a:cxn>
              <a:cxn ang="0">
                <a:pos x="272" y="542"/>
              </a:cxn>
              <a:cxn ang="0">
                <a:pos x="262" y="668"/>
              </a:cxn>
              <a:cxn ang="0">
                <a:pos x="309" y="780"/>
              </a:cxn>
              <a:cxn ang="0">
                <a:pos x="401" y="858"/>
              </a:cxn>
              <a:cxn ang="0">
                <a:pos x="521" y="887"/>
              </a:cxn>
              <a:cxn ang="0">
                <a:pos x="641" y="858"/>
              </a:cxn>
              <a:cxn ang="0">
                <a:pos x="732" y="780"/>
              </a:cxn>
              <a:cxn ang="0">
                <a:pos x="778" y="668"/>
              </a:cxn>
              <a:cxn ang="0">
                <a:pos x="769" y="542"/>
              </a:cxn>
              <a:cxn ang="0">
                <a:pos x="705" y="440"/>
              </a:cxn>
              <a:cxn ang="0">
                <a:pos x="604" y="376"/>
              </a:cxn>
              <a:cxn ang="0">
                <a:pos x="521" y="276"/>
              </a:cxn>
              <a:cxn ang="0">
                <a:pos x="656" y="303"/>
              </a:cxn>
              <a:cxn ang="0">
                <a:pos x="768" y="379"/>
              </a:cxn>
              <a:cxn ang="0">
                <a:pos x="842" y="490"/>
              </a:cxn>
              <a:cxn ang="0">
                <a:pos x="869" y="625"/>
              </a:cxn>
              <a:cxn ang="0">
                <a:pos x="842" y="760"/>
              </a:cxn>
              <a:cxn ang="0">
                <a:pos x="768" y="872"/>
              </a:cxn>
              <a:cxn ang="0">
                <a:pos x="656" y="947"/>
              </a:cxn>
              <a:cxn ang="0">
                <a:pos x="521" y="974"/>
              </a:cxn>
              <a:cxn ang="0">
                <a:pos x="385" y="947"/>
              </a:cxn>
              <a:cxn ang="0">
                <a:pos x="274" y="872"/>
              </a:cxn>
              <a:cxn ang="0">
                <a:pos x="199" y="760"/>
              </a:cxn>
              <a:cxn ang="0">
                <a:pos x="172" y="625"/>
              </a:cxn>
              <a:cxn ang="0">
                <a:pos x="199" y="490"/>
              </a:cxn>
              <a:cxn ang="0">
                <a:pos x="274" y="379"/>
              </a:cxn>
              <a:cxn ang="0">
                <a:pos x="385" y="303"/>
              </a:cxn>
              <a:cxn ang="0">
                <a:pos x="521" y="276"/>
              </a:cxn>
              <a:cxn ang="0">
                <a:pos x="1198" y="238"/>
              </a:cxn>
              <a:cxn ang="0">
                <a:pos x="1210" y="258"/>
              </a:cxn>
              <a:cxn ang="0">
                <a:pos x="1205" y="386"/>
              </a:cxn>
              <a:cxn ang="0">
                <a:pos x="997" y="393"/>
              </a:cxn>
              <a:cxn ang="0">
                <a:pos x="977" y="380"/>
              </a:cxn>
              <a:cxn ang="0">
                <a:pos x="977" y="249"/>
              </a:cxn>
              <a:cxn ang="0">
                <a:pos x="997" y="236"/>
              </a:cxn>
              <a:cxn ang="0">
                <a:pos x="101" y="214"/>
              </a:cxn>
              <a:cxn ang="0">
                <a:pos x="101" y="1038"/>
              </a:cxn>
              <a:cxn ang="0">
                <a:pos x="1299" y="1048"/>
              </a:cxn>
              <a:cxn ang="0">
                <a:pos x="1321" y="1027"/>
              </a:cxn>
              <a:cxn ang="0">
                <a:pos x="1310" y="206"/>
              </a:cxn>
              <a:cxn ang="0">
                <a:pos x="866" y="0"/>
              </a:cxn>
              <a:cxn ang="0">
                <a:pos x="1074" y="7"/>
              </a:cxn>
              <a:cxn ang="0">
                <a:pos x="1080" y="105"/>
              </a:cxn>
              <a:cxn ang="0">
                <a:pos x="1351" y="117"/>
              </a:cxn>
              <a:cxn ang="0">
                <a:pos x="1407" y="171"/>
              </a:cxn>
              <a:cxn ang="0">
                <a:pos x="1419" y="1027"/>
              </a:cxn>
              <a:cxn ang="0">
                <a:pos x="1393" y="1102"/>
              </a:cxn>
              <a:cxn ang="0">
                <a:pos x="1326" y="1143"/>
              </a:cxn>
              <a:cxn ang="0">
                <a:pos x="92" y="1143"/>
              </a:cxn>
              <a:cxn ang="0">
                <a:pos x="26" y="1102"/>
              </a:cxn>
              <a:cxn ang="0">
                <a:pos x="0" y="1027"/>
              </a:cxn>
              <a:cxn ang="0">
                <a:pos x="12" y="171"/>
              </a:cxn>
              <a:cxn ang="0">
                <a:pos x="67" y="117"/>
              </a:cxn>
              <a:cxn ang="0">
                <a:pos x="845" y="105"/>
              </a:cxn>
              <a:cxn ang="0">
                <a:pos x="850" y="7"/>
              </a:cxn>
            </a:cxnLst>
            <a:rect l="0" t="0" r="r" b="b"/>
            <a:pathLst>
              <a:path w="1419" h="1147">
                <a:moveTo>
                  <a:pt x="521" y="363"/>
                </a:moveTo>
                <a:lnTo>
                  <a:pt x="478" y="367"/>
                </a:lnTo>
                <a:lnTo>
                  <a:pt x="438" y="376"/>
                </a:lnTo>
                <a:lnTo>
                  <a:pt x="401" y="393"/>
                </a:lnTo>
                <a:lnTo>
                  <a:pt x="366" y="414"/>
                </a:lnTo>
                <a:lnTo>
                  <a:pt x="336" y="440"/>
                </a:lnTo>
                <a:lnTo>
                  <a:pt x="309" y="470"/>
                </a:lnTo>
                <a:lnTo>
                  <a:pt x="289" y="505"/>
                </a:lnTo>
                <a:lnTo>
                  <a:pt x="272" y="542"/>
                </a:lnTo>
                <a:lnTo>
                  <a:pt x="262" y="583"/>
                </a:lnTo>
                <a:lnTo>
                  <a:pt x="259" y="625"/>
                </a:lnTo>
                <a:lnTo>
                  <a:pt x="262" y="668"/>
                </a:lnTo>
                <a:lnTo>
                  <a:pt x="272" y="708"/>
                </a:lnTo>
                <a:lnTo>
                  <a:pt x="289" y="745"/>
                </a:lnTo>
                <a:lnTo>
                  <a:pt x="309" y="780"/>
                </a:lnTo>
                <a:lnTo>
                  <a:pt x="336" y="810"/>
                </a:lnTo>
                <a:lnTo>
                  <a:pt x="366" y="837"/>
                </a:lnTo>
                <a:lnTo>
                  <a:pt x="401" y="858"/>
                </a:lnTo>
                <a:lnTo>
                  <a:pt x="438" y="874"/>
                </a:lnTo>
                <a:lnTo>
                  <a:pt x="478" y="884"/>
                </a:lnTo>
                <a:lnTo>
                  <a:pt x="521" y="887"/>
                </a:lnTo>
                <a:lnTo>
                  <a:pt x="564" y="884"/>
                </a:lnTo>
                <a:lnTo>
                  <a:pt x="604" y="874"/>
                </a:lnTo>
                <a:lnTo>
                  <a:pt x="641" y="858"/>
                </a:lnTo>
                <a:lnTo>
                  <a:pt x="675" y="837"/>
                </a:lnTo>
                <a:lnTo>
                  <a:pt x="705" y="810"/>
                </a:lnTo>
                <a:lnTo>
                  <a:pt x="732" y="780"/>
                </a:lnTo>
                <a:lnTo>
                  <a:pt x="752" y="745"/>
                </a:lnTo>
                <a:lnTo>
                  <a:pt x="769" y="708"/>
                </a:lnTo>
                <a:lnTo>
                  <a:pt x="778" y="668"/>
                </a:lnTo>
                <a:lnTo>
                  <a:pt x="782" y="625"/>
                </a:lnTo>
                <a:lnTo>
                  <a:pt x="778" y="583"/>
                </a:lnTo>
                <a:lnTo>
                  <a:pt x="769" y="542"/>
                </a:lnTo>
                <a:lnTo>
                  <a:pt x="752" y="505"/>
                </a:lnTo>
                <a:lnTo>
                  <a:pt x="732" y="470"/>
                </a:lnTo>
                <a:lnTo>
                  <a:pt x="705" y="440"/>
                </a:lnTo>
                <a:lnTo>
                  <a:pt x="675" y="414"/>
                </a:lnTo>
                <a:lnTo>
                  <a:pt x="641" y="393"/>
                </a:lnTo>
                <a:lnTo>
                  <a:pt x="604" y="376"/>
                </a:lnTo>
                <a:lnTo>
                  <a:pt x="564" y="367"/>
                </a:lnTo>
                <a:lnTo>
                  <a:pt x="521" y="363"/>
                </a:lnTo>
                <a:close/>
                <a:moveTo>
                  <a:pt x="521" y="276"/>
                </a:moveTo>
                <a:lnTo>
                  <a:pt x="568" y="279"/>
                </a:lnTo>
                <a:lnTo>
                  <a:pt x="614" y="288"/>
                </a:lnTo>
                <a:lnTo>
                  <a:pt x="656" y="303"/>
                </a:lnTo>
                <a:lnTo>
                  <a:pt x="697" y="324"/>
                </a:lnTo>
                <a:lnTo>
                  <a:pt x="734" y="349"/>
                </a:lnTo>
                <a:lnTo>
                  <a:pt x="768" y="379"/>
                </a:lnTo>
                <a:lnTo>
                  <a:pt x="796" y="412"/>
                </a:lnTo>
                <a:lnTo>
                  <a:pt x="821" y="450"/>
                </a:lnTo>
                <a:lnTo>
                  <a:pt x="842" y="490"/>
                </a:lnTo>
                <a:lnTo>
                  <a:pt x="857" y="532"/>
                </a:lnTo>
                <a:lnTo>
                  <a:pt x="866" y="578"/>
                </a:lnTo>
                <a:lnTo>
                  <a:pt x="869" y="625"/>
                </a:lnTo>
                <a:lnTo>
                  <a:pt x="866" y="672"/>
                </a:lnTo>
                <a:lnTo>
                  <a:pt x="857" y="718"/>
                </a:lnTo>
                <a:lnTo>
                  <a:pt x="842" y="760"/>
                </a:lnTo>
                <a:lnTo>
                  <a:pt x="821" y="801"/>
                </a:lnTo>
                <a:lnTo>
                  <a:pt x="796" y="838"/>
                </a:lnTo>
                <a:lnTo>
                  <a:pt x="768" y="872"/>
                </a:lnTo>
                <a:lnTo>
                  <a:pt x="734" y="901"/>
                </a:lnTo>
                <a:lnTo>
                  <a:pt x="697" y="926"/>
                </a:lnTo>
                <a:lnTo>
                  <a:pt x="656" y="947"/>
                </a:lnTo>
                <a:lnTo>
                  <a:pt x="614" y="962"/>
                </a:lnTo>
                <a:lnTo>
                  <a:pt x="568" y="971"/>
                </a:lnTo>
                <a:lnTo>
                  <a:pt x="521" y="974"/>
                </a:lnTo>
                <a:lnTo>
                  <a:pt x="474" y="971"/>
                </a:lnTo>
                <a:lnTo>
                  <a:pt x="428" y="962"/>
                </a:lnTo>
                <a:lnTo>
                  <a:pt x="385" y="947"/>
                </a:lnTo>
                <a:lnTo>
                  <a:pt x="344" y="926"/>
                </a:lnTo>
                <a:lnTo>
                  <a:pt x="307" y="901"/>
                </a:lnTo>
                <a:lnTo>
                  <a:pt x="274" y="872"/>
                </a:lnTo>
                <a:lnTo>
                  <a:pt x="245" y="838"/>
                </a:lnTo>
                <a:lnTo>
                  <a:pt x="220" y="801"/>
                </a:lnTo>
                <a:lnTo>
                  <a:pt x="199" y="760"/>
                </a:lnTo>
                <a:lnTo>
                  <a:pt x="184" y="718"/>
                </a:lnTo>
                <a:lnTo>
                  <a:pt x="175" y="672"/>
                </a:lnTo>
                <a:lnTo>
                  <a:pt x="172" y="625"/>
                </a:lnTo>
                <a:lnTo>
                  <a:pt x="175" y="578"/>
                </a:lnTo>
                <a:lnTo>
                  <a:pt x="184" y="532"/>
                </a:lnTo>
                <a:lnTo>
                  <a:pt x="199" y="490"/>
                </a:lnTo>
                <a:lnTo>
                  <a:pt x="220" y="450"/>
                </a:lnTo>
                <a:lnTo>
                  <a:pt x="245" y="412"/>
                </a:lnTo>
                <a:lnTo>
                  <a:pt x="274" y="379"/>
                </a:lnTo>
                <a:lnTo>
                  <a:pt x="307" y="349"/>
                </a:lnTo>
                <a:lnTo>
                  <a:pt x="344" y="324"/>
                </a:lnTo>
                <a:lnTo>
                  <a:pt x="385" y="303"/>
                </a:lnTo>
                <a:lnTo>
                  <a:pt x="428" y="288"/>
                </a:lnTo>
                <a:lnTo>
                  <a:pt x="474" y="279"/>
                </a:lnTo>
                <a:lnTo>
                  <a:pt x="521" y="276"/>
                </a:lnTo>
                <a:close/>
                <a:moveTo>
                  <a:pt x="997" y="236"/>
                </a:moveTo>
                <a:lnTo>
                  <a:pt x="1190" y="236"/>
                </a:lnTo>
                <a:lnTo>
                  <a:pt x="1198" y="238"/>
                </a:lnTo>
                <a:lnTo>
                  <a:pt x="1205" y="242"/>
                </a:lnTo>
                <a:lnTo>
                  <a:pt x="1209" y="249"/>
                </a:lnTo>
                <a:lnTo>
                  <a:pt x="1210" y="258"/>
                </a:lnTo>
                <a:lnTo>
                  <a:pt x="1210" y="372"/>
                </a:lnTo>
                <a:lnTo>
                  <a:pt x="1209" y="380"/>
                </a:lnTo>
                <a:lnTo>
                  <a:pt x="1205" y="386"/>
                </a:lnTo>
                <a:lnTo>
                  <a:pt x="1198" y="391"/>
                </a:lnTo>
                <a:lnTo>
                  <a:pt x="1190" y="393"/>
                </a:lnTo>
                <a:lnTo>
                  <a:pt x="997" y="393"/>
                </a:lnTo>
                <a:lnTo>
                  <a:pt x="988" y="391"/>
                </a:lnTo>
                <a:lnTo>
                  <a:pt x="981" y="386"/>
                </a:lnTo>
                <a:lnTo>
                  <a:pt x="977" y="380"/>
                </a:lnTo>
                <a:lnTo>
                  <a:pt x="976" y="372"/>
                </a:lnTo>
                <a:lnTo>
                  <a:pt x="976" y="258"/>
                </a:lnTo>
                <a:lnTo>
                  <a:pt x="977" y="249"/>
                </a:lnTo>
                <a:lnTo>
                  <a:pt x="981" y="242"/>
                </a:lnTo>
                <a:lnTo>
                  <a:pt x="988" y="238"/>
                </a:lnTo>
                <a:lnTo>
                  <a:pt x="997" y="236"/>
                </a:lnTo>
                <a:close/>
                <a:moveTo>
                  <a:pt x="120" y="203"/>
                </a:moveTo>
                <a:lnTo>
                  <a:pt x="109" y="206"/>
                </a:lnTo>
                <a:lnTo>
                  <a:pt x="101" y="214"/>
                </a:lnTo>
                <a:lnTo>
                  <a:pt x="98" y="224"/>
                </a:lnTo>
                <a:lnTo>
                  <a:pt x="98" y="1027"/>
                </a:lnTo>
                <a:lnTo>
                  <a:pt x="101" y="1038"/>
                </a:lnTo>
                <a:lnTo>
                  <a:pt x="109" y="1045"/>
                </a:lnTo>
                <a:lnTo>
                  <a:pt x="120" y="1048"/>
                </a:lnTo>
                <a:lnTo>
                  <a:pt x="1299" y="1048"/>
                </a:lnTo>
                <a:lnTo>
                  <a:pt x="1310" y="1045"/>
                </a:lnTo>
                <a:lnTo>
                  <a:pt x="1317" y="1038"/>
                </a:lnTo>
                <a:lnTo>
                  <a:pt x="1321" y="1027"/>
                </a:lnTo>
                <a:lnTo>
                  <a:pt x="1321" y="224"/>
                </a:lnTo>
                <a:lnTo>
                  <a:pt x="1317" y="214"/>
                </a:lnTo>
                <a:lnTo>
                  <a:pt x="1310" y="206"/>
                </a:lnTo>
                <a:lnTo>
                  <a:pt x="1299" y="203"/>
                </a:lnTo>
                <a:lnTo>
                  <a:pt x="120" y="203"/>
                </a:lnTo>
                <a:close/>
                <a:moveTo>
                  <a:pt x="866" y="0"/>
                </a:moveTo>
                <a:lnTo>
                  <a:pt x="1059" y="0"/>
                </a:lnTo>
                <a:lnTo>
                  <a:pt x="1068" y="2"/>
                </a:lnTo>
                <a:lnTo>
                  <a:pt x="1074" y="7"/>
                </a:lnTo>
                <a:lnTo>
                  <a:pt x="1078" y="13"/>
                </a:lnTo>
                <a:lnTo>
                  <a:pt x="1080" y="22"/>
                </a:lnTo>
                <a:lnTo>
                  <a:pt x="1080" y="105"/>
                </a:lnTo>
                <a:lnTo>
                  <a:pt x="1299" y="105"/>
                </a:lnTo>
                <a:lnTo>
                  <a:pt x="1326" y="108"/>
                </a:lnTo>
                <a:lnTo>
                  <a:pt x="1351" y="117"/>
                </a:lnTo>
                <a:lnTo>
                  <a:pt x="1374" y="131"/>
                </a:lnTo>
                <a:lnTo>
                  <a:pt x="1393" y="150"/>
                </a:lnTo>
                <a:lnTo>
                  <a:pt x="1407" y="171"/>
                </a:lnTo>
                <a:lnTo>
                  <a:pt x="1416" y="196"/>
                </a:lnTo>
                <a:lnTo>
                  <a:pt x="1419" y="224"/>
                </a:lnTo>
                <a:lnTo>
                  <a:pt x="1419" y="1027"/>
                </a:lnTo>
                <a:lnTo>
                  <a:pt x="1416" y="1054"/>
                </a:lnTo>
                <a:lnTo>
                  <a:pt x="1407" y="1079"/>
                </a:lnTo>
                <a:lnTo>
                  <a:pt x="1393" y="1102"/>
                </a:lnTo>
                <a:lnTo>
                  <a:pt x="1374" y="1120"/>
                </a:lnTo>
                <a:lnTo>
                  <a:pt x="1351" y="1135"/>
                </a:lnTo>
                <a:lnTo>
                  <a:pt x="1326" y="1143"/>
                </a:lnTo>
                <a:lnTo>
                  <a:pt x="1299" y="1147"/>
                </a:lnTo>
                <a:lnTo>
                  <a:pt x="120" y="1147"/>
                </a:lnTo>
                <a:lnTo>
                  <a:pt x="92" y="1143"/>
                </a:lnTo>
                <a:lnTo>
                  <a:pt x="67" y="1135"/>
                </a:lnTo>
                <a:lnTo>
                  <a:pt x="44" y="1120"/>
                </a:lnTo>
                <a:lnTo>
                  <a:pt x="26" y="1102"/>
                </a:lnTo>
                <a:lnTo>
                  <a:pt x="12" y="1079"/>
                </a:lnTo>
                <a:lnTo>
                  <a:pt x="3" y="1054"/>
                </a:lnTo>
                <a:lnTo>
                  <a:pt x="0" y="1027"/>
                </a:lnTo>
                <a:lnTo>
                  <a:pt x="0" y="224"/>
                </a:lnTo>
                <a:lnTo>
                  <a:pt x="3" y="196"/>
                </a:lnTo>
                <a:lnTo>
                  <a:pt x="12" y="171"/>
                </a:lnTo>
                <a:lnTo>
                  <a:pt x="26" y="150"/>
                </a:lnTo>
                <a:lnTo>
                  <a:pt x="44" y="131"/>
                </a:lnTo>
                <a:lnTo>
                  <a:pt x="67" y="117"/>
                </a:lnTo>
                <a:lnTo>
                  <a:pt x="92" y="108"/>
                </a:lnTo>
                <a:lnTo>
                  <a:pt x="120" y="105"/>
                </a:lnTo>
                <a:lnTo>
                  <a:pt x="845" y="105"/>
                </a:lnTo>
                <a:lnTo>
                  <a:pt x="845" y="22"/>
                </a:lnTo>
                <a:lnTo>
                  <a:pt x="846" y="13"/>
                </a:lnTo>
                <a:lnTo>
                  <a:pt x="850" y="7"/>
                </a:lnTo>
                <a:lnTo>
                  <a:pt x="857" y="2"/>
                </a:lnTo>
                <a:lnTo>
                  <a:pt x="86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5334005" y="1901980"/>
            <a:ext cx="702490" cy="782660"/>
            <a:chOff x="2557448" y="3617913"/>
            <a:chExt cx="1112838" cy="1239838"/>
          </a:xfrm>
          <a:solidFill>
            <a:schemeClr val="bg1"/>
          </a:solidFill>
        </p:grpSpPr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2557448" y="3617913"/>
              <a:ext cx="1112838" cy="1239838"/>
            </a:xfrm>
            <a:custGeom>
              <a:avLst/>
              <a:gdLst/>
              <a:ahLst/>
              <a:cxnLst>
                <a:cxn ang="0">
                  <a:pos x="398" y="0"/>
                </a:cxn>
                <a:cxn ang="0">
                  <a:pos x="438" y="4"/>
                </a:cxn>
                <a:cxn ang="0">
                  <a:pos x="474" y="15"/>
                </a:cxn>
                <a:cxn ang="0">
                  <a:pos x="509" y="34"/>
                </a:cxn>
                <a:cxn ang="0">
                  <a:pos x="538" y="57"/>
                </a:cxn>
                <a:cxn ang="0">
                  <a:pos x="561" y="88"/>
                </a:cxn>
                <a:cxn ang="0">
                  <a:pos x="580" y="121"/>
                </a:cxn>
                <a:cxn ang="0">
                  <a:pos x="592" y="159"/>
                </a:cxn>
                <a:cxn ang="0">
                  <a:pos x="595" y="198"/>
                </a:cxn>
                <a:cxn ang="0">
                  <a:pos x="592" y="235"/>
                </a:cxn>
                <a:cxn ang="0">
                  <a:pos x="582" y="269"/>
                </a:cxn>
                <a:cxn ang="0">
                  <a:pos x="567" y="301"/>
                </a:cxn>
                <a:cxn ang="0">
                  <a:pos x="546" y="330"/>
                </a:cxn>
                <a:cxn ang="0">
                  <a:pos x="519" y="353"/>
                </a:cxn>
                <a:cxn ang="0">
                  <a:pos x="490" y="373"/>
                </a:cxn>
                <a:cxn ang="0">
                  <a:pos x="457" y="386"/>
                </a:cxn>
                <a:cxn ang="0">
                  <a:pos x="505" y="397"/>
                </a:cxn>
                <a:cxn ang="0">
                  <a:pos x="551" y="413"/>
                </a:cxn>
                <a:cxn ang="0">
                  <a:pos x="593" y="434"/>
                </a:cxn>
                <a:cxn ang="0">
                  <a:pos x="632" y="459"/>
                </a:cxn>
                <a:cxn ang="0">
                  <a:pos x="668" y="489"/>
                </a:cxn>
                <a:cxn ang="0">
                  <a:pos x="701" y="523"/>
                </a:cxn>
                <a:cxn ang="0">
                  <a:pos x="659" y="539"/>
                </a:cxn>
                <a:cxn ang="0">
                  <a:pos x="619" y="561"/>
                </a:cxn>
                <a:cxn ang="0">
                  <a:pos x="581" y="586"/>
                </a:cxn>
                <a:cxn ang="0">
                  <a:pos x="546" y="618"/>
                </a:cxn>
                <a:cxn ang="0">
                  <a:pos x="514" y="653"/>
                </a:cxn>
                <a:cxn ang="0">
                  <a:pos x="486" y="693"/>
                </a:cxn>
                <a:cxn ang="0">
                  <a:pos x="630" y="781"/>
                </a:cxn>
                <a:cxn ang="0">
                  <a:pos x="0" y="781"/>
                </a:cxn>
                <a:cxn ang="0">
                  <a:pos x="4" y="727"/>
                </a:cxn>
                <a:cxn ang="0">
                  <a:pos x="14" y="676"/>
                </a:cxn>
                <a:cxn ang="0">
                  <a:pos x="30" y="627"/>
                </a:cxn>
                <a:cxn ang="0">
                  <a:pos x="54" y="581"/>
                </a:cxn>
                <a:cxn ang="0">
                  <a:pos x="81" y="539"/>
                </a:cxn>
                <a:cxn ang="0">
                  <a:pos x="114" y="501"/>
                </a:cxn>
                <a:cxn ang="0">
                  <a:pos x="152" y="468"/>
                </a:cxn>
                <a:cxn ang="0">
                  <a:pos x="194" y="439"/>
                </a:cxn>
                <a:cxn ang="0">
                  <a:pos x="239" y="415"/>
                </a:cxn>
                <a:cxn ang="0">
                  <a:pos x="288" y="398"/>
                </a:cxn>
                <a:cxn ang="0">
                  <a:pos x="339" y="386"/>
                </a:cxn>
                <a:cxn ang="0">
                  <a:pos x="306" y="373"/>
                </a:cxn>
                <a:cxn ang="0">
                  <a:pos x="276" y="353"/>
                </a:cxn>
                <a:cxn ang="0">
                  <a:pos x="251" y="330"/>
                </a:cxn>
                <a:cxn ang="0">
                  <a:pos x="230" y="301"/>
                </a:cxn>
                <a:cxn ang="0">
                  <a:pos x="213" y="269"/>
                </a:cxn>
                <a:cxn ang="0">
                  <a:pos x="204" y="235"/>
                </a:cxn>
                <a:cxn ang="0">
                  <a:pos x="200" y="198"/>
                </a:cxn>
                <a:cxn ang="0">
                  <a:pos x="204" y="159"/>
                </a:cxn>
                <a:cxn ang="0">
                  <a:pos x="215" y="121"/>
                </a:cxn>
                <a:cxn ang="0">
                  <a:pos x="234" y="88"/>
                </a:cxn>
                <a:cxn ang="0">
                  <a:pos x="258" y="57"/>
                </a:cxn>
                <a:cxn ang="0">
                  <a:pos x="288" y="34"/>
                </a:cxn>
                <a:cxn ang="0">
                  <a:pos x="321" y="15"/>
                </a:cxn>
                <a:cxn ang="0">
                  <a:pos x="359" y="4"/>
                </a:cxn>
                <a:cxn ang="0">
                  <a:pos x="398" y="0"/>
                </a:cxn>
              </a:cxnLst>
              <a:rect l="0" t="0" r="r" b="b"/>
              <a:pathLst>
                <a:path w="701" h="781">
                  <a:moveTo>
                    <a:pt x="398" y="0"/>
                  </a:moveTo>
                  <a:lnTo>
                    <a:pt x="438" y="4"/>
                  </a:lnTo>
                  <a:lnTo>
                    <a:pt x="474" y="15"/>
                  </a:lnTo>
                  <a:lnTo>
                    <a:pt x="509" y="34"/>
                  </a:lnTo>
                  <a:lnTo>
                    <a:pt x="538" y="57"/>
                  </a:lnTo>
                  <a:lnTo>
                    <a:pt x="561" y="88"/>
                  </a:lnTo>
                  <a:lnTo>
                    <a:pt x="580" y="121"/>
                  </a:lnTo>
                  <a:lnTo>
                    <a:pt x="592" y="159"/>
                  </a:lnTo>
                  <a:lnTo>
                    <a:pt x="595" y="198"/>
                  </a:lnTo>
                  <a:lnTo>
                    <a:pt x="592" y="235"/>
                  </a:lnTo>
                  <a:lnTo>
                    <a:pt x="582" y="269"/>
                  </a:lnTo>
                  <a:lnTo>
                    <a:pt x="567" y="301"/>
                  </a:lnTo>
                  <a:lnTo>
                    <a:pt x="546" y="330"/>
                  </a:lnTo>
                  <a:lnTo>
                    <a:pt x="519" y="353"/>
                  </a:lnTo>
                  <a:lnTo>
                    <a:pt x="490" y="373"/>
                  </a:lnTo>
                  <a:lnTo>
                    <a:pt x="457" y="386"/>
                  </a:lnTo>
                  <a:lnTo>
                    <a:pt x="505" y="397"/>
                  </a:lnTo>
                  <a:lnTo>
                    <a:pt x="551" y="413"/>
                  </a:lnTo>
                  <a:lnTo>
                    <a:pt x="593" y="434"/>
                  </a:lnTo>
                  <a:lnTo>
                    <a:pt x="632" y="459"/>
                  </a:lnTo>
                  <a:lnTo>
                    <a:pt x="668" y="489"/>
                  </a:lnTo>
                  <a:lnTo>
                    <a:pt x="701" y="523"/>
                  </a:lnTo>
                  <a:lnTo>
                    <a:pt x="659" y="539"/>
                  </a:lnTo>
                  <a:lnTo>
                    <a:pt x="619" y="561"/>
                  </a:lnTo>
                  <a:lnTo>
                    <a:pt x="581" y="586"/>
                  </a:lnTo>
                  <a:lnTo>
                    <a:pt x="546" y="618"/>
                  </a:lnTo>
                  <a:lnTo>
                    <a:pt x="514" y="653"/>
                  </a:lnTo>
                  <a:lnTo>
                    <a:pt x="486" y="693"/>
                  </a:lnTo>
                  <a:lnTo>
                    <a:pt x="630" y="781"/>
                  </a:lnTo>
                  <a:lnTo>
                    <a:pt x="0" y="781"/>
                  </a:lnTo>
                  <a:lnTo>
                    <a:pt x="4" y="727"/>
                  </a:lnTo>
                  <a:lnTo>
                    <a:pt x="14" y="676"/>
                  </a:lnTo>
                  <a:lnTo>
                    <a:pt x="30" y="627"/>
                  </a:lnTo>
                  <a:lnTo>
                    <a:pt x="54" y="581"/>
                  </a:lnTo>
                  <a:lnTo>
                    <a:pt x="81" y="539"/>
                  </a:lnTo>
                  <a:lnTo>
                    <a:pt x="114" y="501"/>
                  </a:lnTo>
                  <a:lnTo>
                    <a:pt x="152" y="468"/>
                  </a:lnTo>
                  <a:lnTo>
                    <a:pt x="194" y="439"/>
                  </a:lnTo>
                  <a:lnTo>
                    <a:pt x="239" y="415"/>
                  </a:lnTo>
                  <a:lnTo>
                    <a:pt x="288" y="398"/>
                  </a:lnTo>
                  <a:lnTo>
                    <a:pt x="339" y="386"/>
                  </a:lnTo>
                  <a:lnTo>
                    <a:pt x="306" y="373"/>
                  </a:lnTo>
                  <a:lnTo>
                    <a:pt x="276" y="353"/>
                  </a:lnTo>
                  <a:lnTo>
                    <a:pt x="251" y="330"/>
                  </a:lnTo>
                  <a:lnTo>
                    <a:pt x="230" y="301"/>
                  </a:lnTo>
                  <a:lnTo>
                    <a:pt x="213" y="269"/>
                  </a:lnTo>
                  <a:lnTo>
                    <a:pt x="204" y="235"/>
                  </a:lnTo>
                  <a:lnTo>
                    <a:pt x="200" y="198"/>
                  </a:lnTo>
                  <a:lnTo>
                    <a:pt x="204" y="159"/>
                  </a:lnTo>
                  <a:lnTo>
                    <a:pt x="215" y="121"/>
                  </a:lnTo>
                  <a:lnTo>
                    <a:pt x="234" y="88"/>
                  </a:lnTo>
                  <a:lnTo>
                    <a:pt x="258" y="57"/>
                  </a:lnTo>
                  <a:lnTo>
                    <a:pt x="288" y="34"/>
                  </a:lnTo>
                  <a:lnTo>
                    <a:pt x="321" y="15"/>
                  </a:lnTo>
                  <a:lnTo>
                    <a:pt x="359" y="4"/>
                  </a:lnTo>
                  <a:lnTo>
                    <a:pt x="3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3327386" y="4448175"/>
              <a:ext cx="342900" cy="409575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143" y="258"/>
                </a:cxn>
                <a:cxn ang="0">
                  <a:pos x="0" y="170"/>
                </a:cxn>
                <a:cxn ang="0">
                  <a:pos x="28" y="130"/>
                </a:cxn>
                <a:cxn ang="0">
                  <a:pos x="59" y="95"/>
                </a:cxn>
                <a:cxn ang="0">
                  <a:pos x="95" y="63"/>
                </a:cxn>
                <a:cxn ang="0">
                  <a:pos x="133" y="38"/>
                </a:cxn>
                <a:cxn ang="0">
                  <a:pos x="174" y="16"/>
                </a:cxn>
                <a:cxn ang="0">
                  <a:pos x="216" y="0"/>
                </a:cxn>
              </a:cxnLst>
              <a:rect l="0" t="0" r="r" b="b"/>
              <a:pathLst>
                <a:path w="216" h="258">
                  <a:moveTo>
                    <a:pt x="216" y="0"/>
                  </a:moveTo>
                  <a:lnTo>
                    <a:pt x="143" y="258"/>
                  </a:lnTo>
                  <a:lnTo>
                    <a:pt x="0" y="170"/>
                  </a:lnTo>
                  <a:lnTo>
                    <a:pt x="28" y="130"/>
                  </a:lnTo>
                  <a:lnTo>
                    <a:pt x="59" y="95"/>
                  </a:lnTo>
                  <a:lnTo>
                    <a:pt x="95" y="63"/>
                  </a:lnTo>
                  <a:lnTo>
                    <a:pt x="133" y="38"/>
                  </a:lnTo>
                  <a:lnTo>
                    <a:pt x="174" y="16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COLOR ELEMENTS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142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