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8330923"/>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1"/>
          <p:cNvGrpSpPr/>
          <p:nvPr/>
        </p:nvGrpSpPr>
        <p:grpSpPr>
          <a:xfrm>
            <a:off x="2000232" y="1207294"/>
            <a:ext cx="1694904" cy="3417102"/>
            <a:chOff x="3929058" y="2589797"/>
            <a:chExt cx="2212526" cy="4460680"/>
          </a:xfrm>
        </p:grpSpPr>
        <p:sp>
          <p:nvSpPr>
            <p:cNvPr id="3095" name="Freeform 23"/>
            <p:cNvSpPr>
              <a:spLocks/>
            </p:cNvSpPr>
            <p:nvPr/>
          </p:nvSpPr>
          <p:spPr bwMode="auto">
            <a:xfrm>
              <a:off x="5323077" y="4527356"/>
              <a:ext cx="818507" cy="2523121"/>
            </a:xfrm>
            <a:custGeom>
              <a:avLst/>
              <a:gdLst/>
              <a:ahLst/>
              <a:cxnLst>
                <a:cxn ang="0">
                  <a:pos x="4" y="0"/>
                </a:cxn>
                <a:cxn ang="0">
                  <a:pos x="67" y="158"/>
                </a:cxn>
                <a:cxn ang="0">
                  <a:pos x="136" y="322"/>
                </a:cxn>
                <a:cxn ang="0">
                  <a:pos x="210" y="492"/>
                </a:cxn>
                <a:cxn ang="0">
                  <a:pos x="284" y="671"/>
                </a:cxn>
                <a:cxn ang="0">
                  <a:pos x="359" y="854"/>
                </a:cxn>
                <a:cxn ang="0">
                  <a:pos x="435" y="1045"/>
                </a:cxn>
                <a:cxn ang="0">
                  <a:pos x="511" y="1241"/>
                </a:cxn>
                <a:cxn ang="0">
                  <a:pos x="582" y="1443"/>
                </a:cxn>
                <a:cxn ang="0">
                  <a:pos x="652" y="1649"/>
                </a:cxn>
                <a:cxn ang="0">
                  <a:pos x="715" y="1862"/>
                </a:cxn>
                <a:cxn ang="0">
                  <a:pos x="772" y="2080"/>
                </a:cxn>
                <a:cxn ang="0">
                  <a:pos x="822" y="2301"/>
                </a:cxn>
                <a:cxn ang="0">
                  <a:pos x="864" y="2531"/>
                </a:cxn>
                <a:cxn ang="0">
                  <a:pos x="896" y="2762"/>
                </a:cxn>
                <a:cxn ang="0">
                  <a:pos x="890" y="2762"/>
                </a:cxn>
                <a:cxn ang="0">
                  <a:pos x="858" y="2531"/>
                </a:cxn>
                <a:cxn ang="0">
                  <a:pos x="816" y="2303"/>
                </a:cxn>
                <a:cxn ang="0">
                  <a:pos x="765" y="2080"/>
                </a:cxn>
                <a:cxn ang="0">
                  <a:pos x="709" y="1864"/>
                </a:cxn>
                <a:cxn ang="0">
                  <a:pos x="646" y="1651"/>
                </a:cxn>
                <a:cxn ang="0">
                  <a:pos x="578" y="1445"/>
                </a:cxn>
                <a:cxn ang="0">
                  <a:pos x="505" y="1243"/>
                </a:cxn>
                <a:cxn ang="0">
                  <a:pos x="431" y="1048"/>
                </a:cxn>
                <a:cxn ang="0">
                  <a:pos x="355" y="858"/>
                </a:cxn>
                <a:cxn ang="0">
                  <a:pos x="279" y="673"/>
                </a:cxn>
                <a:cxn ang="0">
                  <a:pos x="206" y="496"/>
                </a:cxn>
                <a:cxn ang="0">
                  <a:pos x="132" y="324"/>
                </a:cxn>
                <a:cxn ang="0">
                  <a:pos x="63" y="160"/>
                </a:cxn>
                <a:cxn ang="0">
                  <a:pos x="0" y="2"/>
                </a:cxn>
                <a:cxn ang="0">
                  <a:pos x="4" y="0"/>
                </a:cxn>
              </a:cxnLst>
              <a:rect l="0" t="0" r="r" b="b"/>
              <a:pathLst>
                <a:path w="896" h="2762">
                  <a:moveTo>
                    <a:pt x="4" y="0"/>
                  </a:moveTo>
                  <a:lnTo>
                    <a:pt x="67" y="158"/>
                  </a:lnTo>
                  <a:lnTo>
                    <a:pt x="136" y="322"/>
                  </a:lnTo>
                  <a:lnTo>
                    <a:pt x="210" y="492"/>
                  </a:lnTo>
                  <a:lnTo>
                    <a:pt x="284" y="671"/>
                  </a:lnTo>
                  <a:lnTo>
                    <a:pt x="359" y="854"/>
                  </a:lnTo>
                  <a:lnTo>
                    <a:pt x="435" y="1045"/>
                  </a:lnTo>
                  <a:lnTo>
                    <a:pt x="511" y="1241"/>
                  </a:lnTo>
                  <a:lnTo>
                    <a:pt x="582" y="1443"/>
                  </a:lnTo>
                  <a:lnTo>
                    <a:pt x="652" y="1649"/>
                  </a:lnTo>
                  <a:lnTo>
                    <a:pt x="715" y="1862"/>
                  </a:lnTo>
                  <a:lnTo>
                    <a:pt x="772" y="2080"/>
                  </a:lnTo>
                  <a:lnTo>
                    <a:pt x="822" y="2301"/>
                  </a:lnTo>
                  <a:lnTo>
                    <a:pt x="864" y="2531"/>
                  </a:lnTo>
                  <a:lnTo>
                    <a:pt x="896" y="2762"/>
                  </a:lnTo>
                  <a:lnTo>
                    <a:pt x="890" y="2762"/>
                  </a:lnTo>
                  <a:lnTo>
                    <a:pt x="858" y="2531"/>
                  </a:lnTo>
                  <a:lnTo>
                    <a:pt x="816" y="2303"/>
                  </a:lnTo>
                  <a:lnTo>
                    <a:pt x="765" y="2080"/>
                  </a:lnTo>
                  <a:lnTo>
                    <a:pt x="709" y="1864"/>
                  </a:lnTo>
                  <a:lnTo>
                    <a:pt x="646" y="1651"/>
                  </a:lnTo>
                  <a:lnTo>
                    <a:pt x="578" y="1445"/>
                  </a:lnTo>
                  <a:lnTo>
                    <a:pt x="505" y="1243"/>
                  </a:lnTo>
                  <a:lnTo>
                    <a:pt x="431" y="1048"/>
                  </a:lnTo>
                  <a:lnTo>
                    <a:pt x="355" y="858"/>
                  </a:lnTo>
                  <a:lnTo>
                    <a:pt x="279" y="673"/>
                  </a:lnTo>
                  <a:lnTo>
                    <a:pt x="206" y="496"/>
                  </a:lnTo>
                  <a:lnTo>
                    <a:pt x="132" y="324"/>
                  </a:lnTo>
                  <a:lnTo>
                    <a:pt x="63" y="160"/>
                  </a:lnTo>
                  <a:lnTo>
                    <a:pt x="0" y="2"/>
                  </a:lnTo>
                  <a:lnTo>
                    <a:pt x="4" y="0"/>
                  </a:lnTo>
                  <a:close/>
                </a:path>
              </a:pathLst>
            </a:custGeom>
            <a:solidFill>
              <a:srgbClr val="000000"/>
            </a:solidFill>
            <a:ln w="0">
              <a:solidFill>
                <a:schemeClr val="dk1">
                  <a:shade val="95000"/>
                  <a:satMod val="10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1" name="Freeform 29"/>
            <p:cNvSpPr>
              <a:spLocks/>
            </p:cNvSpPr>
            <p:nvPr/>
          </p:nvSpPr>
          <p:spPr bwMode="auto">
            <a:xfrm>
              <a:off x="3929058" y="2589797"/>
              <a:ext cx="1670814" cy="2073673"/>
            </a:xfrm>
            <a:custGeom>
              <a:avLst/>
              <a:gdLst/>
              <a:ahLst/>
              <a:cxnLst>
                <a:cxn ang="0">
                  <a:pos x="955" y="0"/>
                </a:cxn>
                <a:cxn ang="0">
                  <a:pos x="1138" y="32"/>
                </a:cxn>
                <a:cxn ang="0">
                  <a:pos x="1313" y="101"/>
                </a:cxn>
                <a:cxn ang="0">
                  <a:pos x="1471" y="205"/>
                </a:cxn>
                <a:cxn ang="0">
                  <a:pos x="1608" y="341"/>
                </a:cxn>
                <a:cxn ang="0">
                  <a:pos x="1715" y="507"/>
                </a:cxn>
                <a:cxn ang="0">
                  <a:pos x="1778" y="672"/>
                </a:cxn>
                <a:cxn ang="0">
                  <a:pos x="1814" y="852"/>
                </a:cxn>
                <a:cxn ang="0">
                  <a:pos x="1829" y="1044"/>
                </a:cxn>
                <a:cxn ang="0">
                  <a:pos x="1822" y="1240"/>
                </a:cxn>
                <a:cxn ang="0">
                  <a:pos x="1803" y="1433"/>
                </a:cxn>
                <a:cxn ang="0">
                  <a:pos x="1772" y="1620"/>
                </a:cxn>
                <a:cxn ang="0">
                  <a:pos x="1734" y="1795"/>
                </a:cxn>
                <a:cxn ang="0">
                  <a:pos x="1694" y="1951"/>
                </a:cxn>
                <a:cxn ang="0">
                  <a:pos x="1656" y="2081"/>
                </a:cxn>
                <a:cxn ang="0">
                  <a:pos x="1624" y="2182"/>
                </a:cxn>
                <a:cxn ang="0">
                  <a:pos x="1601" y="2247"/>
                </a:cxn>
                <a:cxn ang="0">
                  <a:pos x="1593" y="2270"/>
                </a:cxn>
                <a:cxn ang="0">
                  <a:pos x="1570" y="2264"/>
                </a:cxn>
                <a:cxn ang="0">
                  <a:pos x="1502" y="2243"/>
                </a:cxn>
                <a:cxn ang="0">
                  <a:pos x="1401" y="2207"/>
                </a:cxn>
                <a:cxn ang="0">
                  <a:pos x="1273" y="2159"/>
                </a:cxn>
                <a:cxn ang="0">
                  <a:pos x="1124" y="2098"/>
                </a:cxn>
                <a:cxn ang="0">
                  <a:pos x="960" y="2024"/>
                </a:cxn>
                <a:cxn ang="0">
                  <a:pos x="791" y="1938"/>
                </a:cxn>
                <a:cxn ang="0">
                  <a:pos x="623" y="1839"/>
                </a:cxn>
                <a:cxn ang="0">
                  <a:pos x="461" y="1728"/>
                </a:cxn>
                <a:cxn ang="0">
                  <a:pos x="316" y="1606"/>
                </a:cxn>
                <a:cxn ang="0">
                  <a:pos x="192" y="1473"/>
                </a:cxn>
                <a:cxn ang="0">
                  <a:pos x="99" y="1328"/>
                </a:cxn>
                <a:cxn ang="0">
                  <a:pos x="27" y="1143"/>
                </a:cxn>
                <a:cxn ang="0">
                  <a:pos x="0" y="951"/>
                </a:cxn>
                <a:cxn ang="0">
                  <a:pos x="9" y="764"/>
                </a:cxn>
                <a:cxn ang="0">
                  <a:pos x="57" y="581"/>
                </a:cxn>
                <a:cxn ang="0">
                  <a:pos x="139" y="415"/>
                </a:cxn>
                <a:cxn ang="0">
                  <a:pos x="257" y="268"/>
                </a:cxn>
                <a:cxn ang="0">
                  <a:pos x="404" y="146"/>
                </a:cxn>
                <a:cxn ang="0">
                  <a:pos x="581" y="55"/>
                </a:cxn>
                <a:cxn ang="0">
                  <a:pos x="766" y="9"/>
                </a:cxn>
              </a:cxnLst>
              <a:rect l="0" t="0" r="r" b="b"/>
              <a:pathLst>
                <a:path w="1829" h="2270">
                  <a:moveTo>
                    <a:pt x="861" y="0"/>
                  </a:moveTo>
                  <a:lnTo>
                    <a:pt x="955" y="0"/>
                  </a:lnTo>
                  <a:lnTo>
                    <a:pt x="1048" y="13"/>
                  </a:lnTo>
                  <a:lnTo>
                    <a:pt x="1138" y="32"/>
                  </a:lnTo>
                  <a:lnTo>
                    <a:pt x="1229" y="61"/>
                  </a:lnTo>
                  <a:lnTo>
                    <a:pt x="1313" y="101"/>
                  </a:lnTo>
                  <a:lnTo>
                    <a:pt x="1395" y="148"/>
                  </a:lnTo>
                  <a:lnTo>
                    <a:pt x="1471" y="205"/>
                  </a:lnTo>
                  <a:lnTo>
                    <a:pt x="1542" y="268"/>
                  </a:lnTo>
                  <a:lnTo>
                    <a:pt x="1608" y="341"/>
                  </a:lnTo>
                  <a:lnTo>
                    <a:pt x="1664" y="421"/>
                  </a:lnTo>
                  <a:lnTo>
                    <a:pt x="1715" y="507"/>
                  </a:lnTo>
                  <a:lnTo>
                    <a:pt x="1751" y="587"/>
                  </a:lnTo>
                  <a:lnTo>
                    <a:pt x="1778" y="672"/>
                  </a:lnTo>
                  <a:lnTo>
                    <a:pt x="1799" y="760"/>
                  </a:lnTo>
                  <a:lnTo>
                    <a:pt x="1814" y="852"/>
                  </a:lnTo>
                  <a:lnTo>
                    <a:pt x="1824" y="947"/>
                  </a:lnTo>
                  <a:lnTo>
                    <a:pt x="1829" y="1044"/>
                  </a:lnTo>
                  <a:lnTo>
                    <a:pt x="1826" y="1141"/>
                  </a:lnTo>
                  <a:lnTo>
                    <a:pt x="1822" y="1240"/>
                  </a:lnTo>
                  <a:lnTo>
                    <a:pt x="1814" y="1336"/>
                  </a:lnTo>
                  <a:lnTo>
                    <a:pt x="1803" y="1433"/>
                  </a:lnTo>
                  <a:lnTo>
                    <a:pt x="1789" y="1528"/>
                  </a:lnTo>
                  <a:lnTo>
                    <a:pt x="1772" y="1620"/>
                  </a:lnTo>
                  <a:lnTo>
                    <a:pt x="1753" y="1711"/>
                  </a:lnTo>
                  <a:lnTo>
                    <a:pt x="1734" y="1795"/>
                  </a:lnTo>
                  <a:lnTo>
                    <a:pt x="1715" y="1875"/>
                  </a:lnTo>
                  <a:lnTo>
                    <a:pt x="1694" y="1951"/>
                  </a:lnTo>
                  <a:lnTo>
                    <a:pt x="1675" y="2020"/>
                  </a:lnTo>
                  <a:lnTo>
                    <a:pt x="1656" y="2081"/>
                  </a:lnTo>
                  <a:lnTo>
                    <a:pt x="1639" y="2136"/>
                  </a:lnTo>
                  <a:lnTo>
                    <a:pt x="1624" y="2182"/>
                  </a:lnTo>
                  <a:lnTo>
                    <a:pt x="1612" y="2220"/>
                  </a:lnTo>
                  <a:lnTo>
                    <a:pt x="1601" y="2247"/>
                  </a:lnTo>
                  <a:lnTo>
                    <a:pt x="1595" y="2264"/>
                  </a:lnTo>
                  <a:lnTo>
                    <a:pt x="1593" y="2270"/>
                  </a:lnTo>
                  <a:lnTo>
                    <a:pt x="1587" y="2268"/>
                  </a:lnTo>
                  <a:lnTo>
                    <a:pt x="1570" y="2264"/>
                  </a:lnTo>
                  <a:lnTo>
                    <a:pt x="1540" y="2253"/>
                  </a:lnTo>
                  <a:lnTo>
                    <a:pt x="1502" y="2243"/>
                  </a:lnTo>
                  <a:lnTo>
                    <a:pt x="1456" y="2226"/>
                  </a:lnTo>
                  <a:lnTo>
                    <a:pt x="1401" y="2207"/>
                  </a:lnTo>
                  <a:lnTo>
                    <a:pt x="1340" y="2184"/>
                  </a:lnTo>
                  <a:lnTo>
                    <a:pt x="1273" y="2159"/>
                  </a:lnTo>
                  <a:lnTo>
                    <a:pt x="1202" y="2129"/>
                  </a:lnTo>
                  <a:lnTo>
                    <a:pt x="1124" y="2098"/>
                  </a:lnTo>
                  <a:lnTo>
                    <a:pt x="1044" y="2062"/>
                  </a:lnTo>
                  <a:lnTo>
                    <a:pt x="960" y="2024"/>
                  </a:lnTo>
                  <a:lnTo>
                    <a:pt x="875" y="1982"/>
                  </a:lnTo>
                  <a:lnTo>
                    <a:pt x="791" y="1938"/>
                  </a:lnTo>
                  <a:lnTo>
                    <a:pt x="705" y="1890"/>
                  </a:lnTo>
                  <a:lnTo>
                    <a:pt x="623" y="1839"/>
                  </a:lnTo>
                  <a:lnTo>
                    <a:pt x="541" y="1784"/>
                  </a:lnTo>
                  <a:lnTo>
                    <a:pt x="461" y="1728"/>
                  </a:lnTo>
                  <a:lnTo>
                    <a:pt x="385" y="1669"/>
                  </a:lnTo>
                  <a:lnTo>
                    <a:pt x="316" y="1606"/>
                  </a:lnTo>
                  <a:lnTo>
                    <a:pt x="250" y="1540"/>
                  </a:lnTo>
                  <a:lnTo>
                    <a:pt x="192" y="1473"/>
                  </a:lnTo>
                  <a:lnTo>
                    <a:pt x="141" y="1401"/>
                  </a:lnTo>
                  <a:lnTo>
                    <a:pt x="99" y="1328"/>
                  </a:lnTo>
                  <a:lnTo>
                    <a:pt x="59" y="1235"/>
                  </a:lnTo>
                  <a:lnTo>
                    <a:pt x="27" y="1143"/>
                  </a:lnTo>
                  <a:lnTo>
                    <a:pt x="9" y="1046"/>
                  </a:lnTo>
                  <a:lnTo>
                    <a:pt x="0" y="951"/>
                  </a:lnTo>
                  <a:lnTo>
                    <a:pt x="0" y="857"/>
                  </a:lnTo>
                  <a:lnTo>
                    <a:pt x="9" y="764"/>
                  </a:lnTo>
                  <a:lnTo>
                    <a:pt x="27" y="672"/>
                  </a:lnTo>
                  <a:lnTo>
                    <a:pt x="57" y="581"/>
                  </a:lnTo>
                  <a:lnTo>
                    <a:pt x="95" y="497"/>
                  </a:lnTo>
                  <a:lnTo>
                    <a:pt x="139" y="415"/>
                  </a:lnTo>
                  <a:lnTo>
                    <a:pt x="194" y="337"/>
                  </a:lnTo>
                  <a:lnTo>
                    <a:pt x="257" y="268"/>
                  </a:lnTo>
                  <a:lnTo>
                    <a:pt x="326" y="202"/>
                  </a:lnTo>
                  <a:lnTo>
                    <a:pt x="404" y="146"/>
                  </a:lnTo>
                  <a:lnTo>
                    <a:pt x="490" y="95"/>
                  </a:lnTo>
                  <a:lnTo>
                    <a:pt x="581" y="55"/>
                  </a:lnTo>
                  <a:lnTo>
                    <a:pt x="673" y="26"/>
                  </a:lnTo>
                  <a:lnTo>
                    <a:pt x="766" y="9"/>
                  </a:lnTo>
                  <a:lnTo>
                    <a:pt x="861" y="0"/>
                  </a:lnTo>
                  <a:close/>
                </a:path>
              </a:pathLst>
            </a:custGeom>
            <a:gradFill flip="none" rotWithShape="1">
              <a:gsLst>
                <a:gs pos="100000">
                  <a:schemeClr val="accent4">
                    <a:shade val="51000"/>
                    <a:satMod val="130000"/>
                  </a:schemeClr>
                </a:gs>
                <a:gs pos="16000">
                  <a:schemeClr val="accent4">
                    <a:shade val="93000"/>
                    <a:satMod val="130000"/>
                  </a:schemeClr>
                </a:gs>
                <a:gs pos="0">
                  <a:schemeClr val="accent4">
                    <a:shade val="94000"/>
                    <a:satMod val="135000"/>
                  </a:schemeClr>
                </a:gs>
              </a:gsLst>
              <a:path path="circle">
                <a:fillToRect l="50000" t="50000" r="50000" b="50000"/>
              </a:path>
              <a:tileRect/>
            </a:gradFill>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6" name="Group 32"/>
          <p:cNvGrpSpPr/>
          <p:nvPr/>
        </p:nvGrpSpPr>
        <p:grpSpPr>
          <a:xfrm>
            <a:off x="493666" y="2552694"/>
            <a:ext cx="2006986" cy="2378786"/>
            <a:chOff x="4134598" y="4671691"/>
            <a:chExt cx="2006986" cy="2378786"/>
          </a:xfrm>
        </p:grpSpPr>
        <p:sp>
          <p:nvSpPr>
            <p:cNvPr id="3097" name="Freeform 25"/>
            <p:cNvSpPr>
              <a:spLocks/>
            </p:cNvSpPr>
            <p:nvPr/>
          </p:nvSpPr>
          <p:spPr bwMode="auto">
            <a:xfrm>
              <a:off x="5434526" y="5797138"/>
              <a:ext cx="707058" cy="1253339"/>
            </a:xfrm>
            <a:custGeom>
              <a:avLst/>
              <a:gdLst/>
              <a:ahLst/>
              <a:cxnLst>
                <a:cxn ang="0">
                  <a:pos x="4" y="0"/>
                </a:cxn>
                <a:cxn ang="0">
                  <a:pos x="42" y="45"/>
                </a:cxn>
                <a:cxn ang="0">
                  <a:pos x="86" y="95"/>
                </a:cxn>
                <a:cxn ang="0">
                  <a:pos x="138" y="154"/>
                </a:cxn>
                <a:cxn ang="0">
                  <a:pos x="193" y="219"/>
                </a:cxn>
                <a:cxn ang="0">
                  <a:pos x="254" y="293"/>
                </a:cxn>
                <a:cxn ang="0">
                  <a:pos x="315" y="373"/>
                </a:cxn>
                <a:cxn ang="0">
                  <a:pos x="378" y="461"/>
                </a:cxn>
                <a:cxn ang="0">
                  <a:pos x="441" y="554"/>
                </a:cxn>
                <a:cxn ang="0">
                  <a:pos x="503" y="655"/>
                </a:cxn>
                <a:cxn ang="0">
                  <a:pos x="561" y="760"/>
                </a:cxn>
                <a:cxn ang="0">
                  <a:pos x="618" y="871"/>
                </a:cxn>
                <a:cxn ang="0">
                  <a:pos x="667" y="989"/>
                </a:cxn>
                <a:cxn ang="0">
                  <a:pos x="711" y="1111"/>
                </a:cxn>
                <a:cxn ang="0">
                  <a:pos x="747" y="1239"/>
                </a:cxn>
                <a:cxn ang="0">
                  <a:pos x="774" y="1372"/>
                </a:cxn>
                <a:cxn ang="0">
                  <a:pos x="768" y="1372"/>
                </a:cxn>
                <a:cxn ang="0">
                  <a:pos x="740" y="1239"/>
                </a:cxn>
                <a:cxn ang="0">
                  <a:pos x="704" y="1113"/>
                </a:cxn>
                <a:cxn ang="0">
                  <a:pos x="660" y="989"/>
                </a:cxn>
                <a:cxn ang="0">
                  <a:pos x="612" y="873"/>
                </a:cxn>
                <a:cxn ang="0">
                  <a:pos x="557" y="762"/>
                </a:cxn>
                <a:cxn ang="0">
                  <a:pos x="498" y="657"/>
                </a:cxn>
                <a:cxn ang="0">
                  <a:pos x="435" y="556"/>
                </a:cxn>
                <a:cxn ang="0">
                  <a:pos x="374" y="463"/>
                </a:cxn>
                <a:cxn ang="0">
                  <a:pos x="311" y="377"/>
                </a:cxn>
                <a:cxn ang="0">
                  <a:pos x="248" y="297"/>
                </a:cxn>
                <a:cxn ang="0">
                  <a:pos x="189" y="223"/>
                </a:cxn>
                <a:cxn ang="0">
                  <a:pos x="134" y="158"/>
                </a:cxn>
                <a:cxn ang="0">
                  <a:pos x="82" y="99"/>
                </a:cxn>
                <a:cxn ang="0">
                  <a:pos x="37" y="49"/>
                </a:cxn>
                <a:cxn ang="0">
                  <a:pos x="0" y="5"/>
                </a:cxn>
                <a:cxn ang="0">
                  <a:pos x="4" y="0"/>
                </a:cxn>
              </a:cxnLst>
              <a:rect l="0" t="0" r="r" b="b"/>
              <a:pathLst>
                <a:path w="774" h="1372">
                  <a:moveTo>
                    <a:pt x="4" y="0"/>
                  </a:moveTo>
                  <a:lnTo>
                    <a:pt x="42" y="45"/>
                  </a:lnTo>
                  <a:lnTo>
                    <a:pt x="86" y="95"/>
                  </a:lnTo>
                  <a:lnTo>
                    <a:pt x="138" y="154"/>
                  </a:lnTo>
                  <a:lnTo>
                    <a:pt x="193" y="219"/>
                  </a:lnTo>
                  <a:lnTo>
                    <a:pt x="254" y="293"/>
                  </a:lnTo>
                  <a:lnTo>
                    <a:pt x="315" y="373"/>
                  </a:lnTo>
                  <a:lnTo>
                    <a:pt x="378" y="461"/>
                  </a:lnTo>
                  <a:lnTo>
                    <a:pt x="441" y="554"/>
                  </a:lnTo>
                  <a:lnTo>
                    <a:pt x="503" y="655"/>
                  </a:lnTo>
                  <a:lnTo>
                    <a:pt x="561" y="760"/>
                  </a:lnTo>
                  <a:lnTo>
                    <a:pt x="618" y="871"/>
                  </a:lnTo>
                  <a:lnTo>
                    <a:pt x="667" y="989"/>
                  </a:lnTo>
                  <a:lnTo>
                    <a:pt x="711" y="1111"/>
                  </a:lnTo>
                  <a:lnTo>
                    <a:pt x="747" y="1239"/>
                  </a:lnTo>
                  <a:lnTo>
                    <a:pt x="774" y="1372"/>
                  </a:lnTo>
                  <a:lnTo>
                    <a:pt x="768" y="1372"/>
                  </a:lnTo>
                  <a:lnTo>
                    <a:pt x="740" y="1239"/>
                  </a:lnTo>
                  <a:lnTo>
                    <a:pt x="704" y="1113"/>
                  </a:lnTo>
                  <a:lnTo>
                    <a:pt x="660" y="989"/>
                  </a:lnTo>
                  <a:lnTo>
                    <a:pt x="612" y="873"/>
                  </a:lnTo>
                  <a:lnTo>
                    <a:pt x="557" y="762"/>
                  </a:lnTo>
                  <a:lnTo>
                    <a:pt x="498" y="657"/>
                  </a:lnTo>
                  <a:lnTo>
                    <a:pt x="435" y="556"/>
                  </a:lnTo>
                  <a:lnTo>
                    <a:pt x="374" y="463"/>
                  </a:lnTo>
                  <a:lnTo>
                    <a:pt x="311" y="377"/>
                  </a:lnTo>
                  <a:lnTo>
                    <a:pt x="248" y="297"/>
                  </a:lnTo>
                  <a:lnTo>
                    <a:pt x="189" y="223"/>
                  </a:lnTo>
                  <a:lnTo>
                    <a:pt x="134" y="158"/>
                  </a:lnTo>
                  <a:lnTo>
                    <a:pt x="82" y="99"/>
                  </a:lnTo>
                  <a:lnTo>
                    <a:pt x="37" y="49"/>
                  </a:lnTo>
                  <a:lnTo>
                    <a:pt x="0" y="5"/>
                  </a:lnTo>
                  <a:lnTo>
                    <a:pt x="4" y="0"/>
                  </a:lnTo>
                  <a:close/>
                </a:path>
              </a:pathLst>
            </a:custGeom>
            <a:solidFill>
              <a:srgbClr val="000000"/>
            </a:solidFill>
            <a:ln w="0">
              <a:solidFill>
                <a:schemeClr val="dk1">
                  <a:shade val="95000"/>
                  <a:satMod val="10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02" name="Freeform 30"/>
            <p:cNvSpPr>
              <a:spLocks/>
            </p:cNvSpPr>
            <p:nvPr/>
          </p:nvSpPr>
          <p:spPr bwMode="auto">
            <a:xfrm>
              <a:off x="4134598" y="4671691"/>
              <a:ext cx="1422338" cy="1278004"/>
            </a:xfrm>
            <a:custGeom>
              <a:avLst/>
              <a:gdLst/>
              <a:ahLst/>
              <a:cxnLst>
                <a:cxn ang="0">
                  <a:pos x="709" y="0"/>
                </a:cxn>
                <a:cxn ang="0">
                  <a:pos x="869" y="29"/>
                </a:cxn>
                <a:cxn ang="0">
                  <a:pos x="1019" y="99"/>
                </a:cxn>
                <a:cxn ang="0">
                  <a:pos x="1151" y="202"/>
                </a:cxn>
                <a:cxn ang="0">
                  <a:pos x="1256" y="334"/>
                </a:cxn>
                <a:cxn ang="0">
                  <a:pos x="1343" y="490"/>
                </a:cxn>
                <a:cxn ang="0">
                  <a:pos x="1410" y="660"/>
                </a:cxn>
                <a:cxn ang="0">
                  <a:pos x="1463" y="833"/>
                </a:cxn>
                <a:cxn ang="0">
                  <a:pos x="1503" y="997"/>
                </a:cxn>
                <a:cxn ang="0">
                  <a:pos x="1530" y="1142"/>
                </a:cxn>
                <a:cxn ang="0">
                  <a:pos x="1547" y="1260"/>
                </a:cxn>
                <a:cxn ang="0">
                  <a:pos x="1555" y="1338"/>
                </a:cxn>
                <a:cxn ang="0">
                  <a:pos x="1557" y="1365"/>
                </a:cxn>
                <a:cxn ang="0">
                  <a:pos x="1532" y="1369"/>
                </a:cxn>
                <a:cxn ang="0">
                  <a:pos x="1460" y="1378"/>
                </a:cxn>
                <a:cxn ang="0">
                  <a:pos x="1351" y="1388"/>
                </a:cxn>
                <a:cxn ang="0">
                  <a:pos x="1214" y="1397"/>
                </a:cxn>
                <a:cxn ang="0">
                  <a:pos x="1057" y="1399"/>
                </a:cxn>
                <a:cxn ang="0">
                  <a:pos x="888" y="1390"/>
                </a:cxn>
                <a:cxn ang="0">
                  <a:pos x="716" y="1371"/>
                </a:cxn>
                <a:cxn ang="0">
                  <a:pos x="547" y="1336"/>
                </a:cxn>
                <a:cxn ang="0">
                  <a:pos x="394" y="1279"/>
                </a:cxn>
                <a:cxn ang="0">
                  <a:pos x="263" y="1199"/>
                </a:cxn>
                <a:cxn ang="0">
                  <a:pos x="143" y="1079"/>
                </a:cxn>
                <a:cxn ang="0">
                  <a:pos x="59" y="940"/>
                </a:cxn>
                <a:cxn ang="0">
                  <a:pos x="11" y="789"/>
                </a:cxn>
                <a:cxn ang="0">
                  <a:pos x="0" y="629"/>
                </a:cxn>
                <a:cxn ang="0">
                  <a:pos x="28" y="471"/>
                </a:cxn>
                <a:cxn ang="0">
                  <a:pos x="93" y="322"/>
                </a:cxn>
                <a:cxn ang="0">
                  <a:pos x="198" y="189"/>
                </a:cxn>
                <a:cxn ang="0">
                  <a:pos x="326" y="90"/>
                </a:cxn>
                <a:cxn ang="0">
                  <a:pos x="474" y="27"/>
                </a:cxn>
                <a:cxn ang="0">
                  <a:pos x="629" y="0"/>
                </a:cxn>
              </a:cxnLst>
              <a:rect l="0" t="0" r="r" b="b"/>
              <a:pathLst>
                <a:path w="1557" h="1399">
                  <a:moveTo>
                    <a:pt x="629" y="0"/>
                  </a:moveTo>
                  <a:lnTo>
                    <a:pt x="709" y="0"/>
                  </a:lnTo>
                  <a:lnTo>
                    <a:pt x="789" y="10"/>
                  </a:lnTo>
                  <a:lnTo>
                    <a:pt x="869" y="29"/>
                  </a:lnTo>
                  <a:lnTo>
                    <a:pt x="945" y="59"/>
                  </a:lnTo>
                  <a:lnTo>
                    <a:pt x="1019" y="99"/>
                  </a:lnTo>
                  <a:lnTo>
                    <a:pt x="1090" y="147"/>
                  </a:lnTo>
                  <a:lnTo>
                    <a:pt x="1151" y="202"/>
                  </a:lnTo>
                  <a:lnTo>
                    <a:pt x="1206" y="265"/>
                  </a:lnTo>
                  <a:lnTo>
                    <a:pt x="1256" y="334"/>
                  </a:lnTo>
                  <a:lnTo>
                    <a:pt x="1303" y="410"/>
                  </a:lnTo>
                  <a:lnTo>
                    <a:pt x="1343" y="490"/>
                  </a:lnTo>
                  <a:lnTo>
                    <a:pt x="1378" y="574"/>
                  </a:lnTo>
                  <a:lnTo>
                    <a:pt x="1410" y="660"/>
                  </a:lnTo>
                  <a:lnTo>
                    <a:pt x="1439" y="746"/>
                  </a:lnTo>
                  <a:lnTo>
                    <a:pt x="1463" y="833"/>
                  </a:lnTo>
                  <a:lnTo>
                    <a:pt x="1484" y="915"/>
                  </a:lnTo>
                  <a:lnTo>
                    <a:pt x="1503" y="997"/>
                  </a:lnTo>
                  <a:lnTo>
                    <a:pt x="1517" y="1073"/>
                  </a:lnTo>
                  <a:lnTo>
                    <a:pt x="1530" y="1142"/>
                  </a:lnTo>
                  <a:lnTo>
                    <a:pt x="1538" y="1205"/>
                  </a:lnTo>
                  <a:lnTo>
                    <a:pt x="1547" y="1260"/>
                  </a:lnTo>
                  <a:lnTo>
                    <a:pt x="1551" y="1304"/>
                  </a:lnTo>
                  <a:lnTo>
                    <a:pt x="1555" y="1338"/>
                  </a:lnTo>
                  <a:lnTo>
                    <a:pt x="1557" y="1359"/>
                  </a:lnTo>
                  <a:lnTo>
                    <a:pt x="1557" y="1365"/>
                  </a:lnTo>
                  <a:lnTo>
                    <a:pt x="1551" y="1365"/>
                  </a:lnTo>
                  <a:lnTo>
                    <a:pt x="1532" y="1369"/>
                  </a:lnTo>
                  <a:lnTo>
                    <a:pt x="1500" y="1373"/>
                  </a:lnTo>
                  <a:lnTo>
                    <a:pt x="1460" y="1378"/>
                  </a:lnTo>
                  <a:lnTo>
                    <a:pt x="1410" y="1382"/>
                  </a:lnTo>
                  <a:lnTo>
                    <a:pt x="1351" y="1388"/>
                  </a:lnTo>
                  <a:lnTo>
                    <a:pt x="1286" y="1392"/>
                  </a:lnTo>
                  <a:lnTo>
                    <a:pt x="1214" y="1397"/>
                  </a:lnTo>
                  <a:lnTo>
                    <a:pt x="1139" y="1399"/>
                  </a:lnTo>
                  <a:lnTo>
                    <a:pt x="1057" y="1399"/>
                  </a:lnTo>
                  <a:lnTo>
                    <a:pt x="972" y="1397"/>
                  </a:lnTo>
                  <a:lnTo>
                    <a:pt x="888" y="1390"/>
                  </a:lnTo>
                  <a:lnTo>
                    <a:pt x="802" y="1382"/>
                  </a:lnTo>
                  <a:lnTo>
                    <a:pt x="716" y="1371"/>
                  </a:lnTo>
                  <a:lnTo>
                    <a:pt x="631" y="1354"/>
                  </a:lnTo>
                  <a:lnTo>
                    <a:pt x="547" y="1336"/>
                  </a:lnTo>
                  <a:lnTo>
                    <a:pt x="469" y="1310"/>
                  </a:lnTo>
                  <a:lnTo>
                    <a:pt x="394" y="1279"/>
                  </a:lnTo>
                  <a:lnTo>
                    <a:pt x="326" y="1241"/>
                  </a:lnTo>
                  <a:lnTo>
                    <a:pt x="263" y="1199"/>
                  </a:lnTo>
                  <a:lnTo>
                    <a:pt x="200" y="1142"/>
                  </a:lnTo>
                  <a:lnTo>
                    <a:pt x="143" y="1079"/>
                  </a:lnTo>
                  <a:lnTo>
                    <a:pt x="97" y="1012"/>
                  </a:lnTo>
                  <a:lnTo>
                    <a:pt x="59" y="940"/>
                  </a:lnTo>
                  <a:lnTo>
                    <a:pt x="30" y="864"/>
                  </a:lnTo>
                  <a:lnTo>
                    <a:pt x="11" y="789"/>
                  </a:lnTo>
                  <a:lnTo>
                    <a:pt x="0" y="709"/>
                  </a:lnTo>
                  <a:lnTo>
                    <a:pt x="0" y="629"/>
                  </a:lnTo>
                  <a:lnTo>
                    <a:pt x="9" y="549"/>
                  </a:lnTo>
                  <a:lnTo>
                    <a:pt x="28" y="471"/>
                  </a:lnTo>
                  <a:lnTo>
                    <a:pt x="55" y="395"/>
                  </a:lnTo>
                  <a:lnTo>
                    <a:pt x="93" y="322"/>
                  </a:lnTo>
                  <a:lnTo>
                    <a:pt x="141" y="252"/>
                  </a:lnTo>
                  <a:lnTo>
                    <a:pt x="198" y="189"/>
                  </a:lnTo>
                  <a:lnTo>
                    <a:pt x="259" y="136"/>
                  </a:lnTo>
                  <a:lnTo>
                    <a:pt x="326" y="90"/>
                  </a:lnTo>
                  <a:lnTo>
                    <a:pt x="398" y="54"/>
                  </a:lnTo>
                  <a:lnTo>
                    <a:pt x="474" y="27"/>
                  </a:lnTo>
                  <a:lnTo>
                    <a:pt x="549" y="8"/>
                  </a:lnTo>
                  <a:lnTo>
                    <a:pt x="629" y="0"/>
                  </a:lnTo>
                  <a:close/>
                </a:path>
              </a:pathLst>
            </a:custGeom>
            <a:ln w="0">
              <a:noFill/>
              <a:prstDash val="solid"/>
              <a:round/>
              <a:headEnd/>
              <a:tailEnd/>
            </a:ln>
          </p:spPr>
          <p:style>
            <a:lnRef idx="0">
              <a:scrgbClr r="0" g="0" b="0"/>
            </a:lnRef>
            <a:fillRef idx="1003">
              <a:schemeClr val="lt2"/>
            </a:fillRef>
            <a:effectRef idx="0">
              <a:scrgbClr r="0" g="0" b="0"/>
            </a:effectRef>
            <a:fontRef idx="major"/>
          </p:style>
          <p:txBody>
            <a:bodyPr vert="horz" wrap="square" lIns="91440" tIns="45720" rIns="91440" bIns="45720" numCol="1" anchor="t" anchorCtr="0" compatLnSpc="1">
              <a:prstTxWarp prst="textNoShape">
                <a:avLst/>
              </a:prstTxWarp>
            </a:bodyPr>
            <a:lstStyle/>
            <a:p>
              <a:endParaRPr lang="en-US"/>
            </a:p>
          </p:txBody>
        </p:sp>
      </p:grpSp>
      <p:grpSp>
        <p:nvGrpSpPr>
          <p:cNvPr id="40" name="Group 39"/>
          <p:cNvGrpSpPr/>
          <p:nvPr/>
        </p:nvGrpSpPr>
        <p:grpSpPr>
          <a:xfrm>
            <a:off x="5259475" y="1321655"/>
            <a:ext cx="1955731" cy="3233700"/>
            <a:chOff x="3972193" y="561975"/>
            <a:chExt cx="1955731" cy="3233700"/>
          </a:xfrm>
        </p:grpSpPr>
        <p:sp>
          <p:nvSpPr>
            <p:cNvPr id="3099" name="Freeform 27"/>
            <p:cNvSpPr>
              <a:spLocks/>
            </p:cNvSpPr>
            <p:nvPr/>
          </p:nvSpPr>
          <p:spPr bwMode="auto">
            <a:xfrm>
              <a:off x="4459267" y="561975"/>
              <a:ext cx="1468657" cy="1599543"/>
            </a:xfrm>
            <a:custGeom>
              <a:avLst/>
              <a:gdLst/>
              <a:ahLst/>
              <a:cxnLst>
                <a:cxn ang="0">
                  <a:pos x="1012" y="6"/>
                </a:cxn>
                <a:cxn ang="0">
                  <a:pos x="1189" y="48"/>
                </a:cxn>
                <a:cxn ang="0">
                  <a:pos x="1355" y="130"/>
                </a:cxn>
                <a:cxn ang="0">
                  <a:pos x="1503" y="252"/>
                </a:cxn>
                <a:cxn ang="0">
                  <a:pos x="1616" y="399"/>
                </a:cxn>
                <a:cxn ang="0">
                  <a:pos x="1690" y="566"/>
                </a:cxn>
                <a:cxn ang="0">
                  <a:pos x="1724" y="742"/>
                </a:cxn>
                <a:cxn ang="0">
                  <a:pos x="1719" y="925"/>
                </a:cxn>
                <a:cxn ang="0">
                  <a:pos x="1675" y="1102"/>
                </a:cxn>
                <a:cxn ang="0">
                  <a:pos x="1591" y="1272"/>
                </a:cxn>
                <a:cxn ang="0">
                  <a:pos x="1471" y="1415"/>
                </a:cxn>
                <a:cxn ang="0">
                  <a:pos x="1324" y="1531"/>
                </a:cxn>
                <a:cxn ang="0">
                  <a:pos x="1151" y="1626"/>
                </a:cxn>
                <a:cxn ang="0">
                  <a:pos x="964" y="1702"/>
                </a:cxn>
                <a:cxn ang="0">
                  <a:pos x="770" y="1763"/>
                </a:cxn>
                <a:cxn ang="0">
                  <a:pos x="583" y="1807"/>
                </a:cxn>
                <a:cxn ang="0">
                  <a:pos x="406" y="1840"/>
                </a:cxn>
                <a:cxn ang="0">
                  <a:pos x="255" y="1861"/>
                </a:cxn>
                <a:cxn ang="0">
                  <a:pos x="133" y="1874"/>
                </a:cxn>
                <a:cxn ang="0">
                  <a:pos x="55" y="1880"/>
                </a:cxn>
                <a:cxn ang="0">
                  <a:pos x="26" y="1882"/>
                </a:cxn>
                <a:cxn ang="0">
                  <a:pos x="23" y="1857"/>
                </a:cxn>
                <a:cxn ang="0">
                  <a:pos x="15" y="1784"/>
                </a:cxn>
                <a:cxn ang="0">
                  <a:pos x="7" y="1670"/>
                </a:cxn>
                <a:cxn ang="0">
                  <a:pos x="0" y="1527"/>
                </a:cxn>
                <a:cxn ang="0">
                  <a:pos x="2" y="1270"/>
                </a:cxn>
                <a:cxn ang="0">
                  <a:pos x="15" y="1081"/>
                </a:cxn>
                <a:cxn ang="0">
                  <a:pos x="40" y="890"/>
                </a:cxn>
                <a:cxn ang="0">
                  <a:pos x="80" y="702"/>
                </a:cxn>
                <a:cxn ang="0">
                  <a:pos x="141" y="528"/>
                </a:cxn>
                <a:cxn ang="0">
                  <a:pos x="221" y="372"/>
                </a:cxn>
                <a:cxn ang="0">
                  <a:pos x="337" y="233"/>
                </a:cxn>
                <a:cxn ang="0">
                  <a:pos x="486" y="117"/>
                </a:cxn>
                <a:cxn ang="0">
                  <a:pos x="655" y="42"/>
                </a:cxn>
                <a:cxn ang="0">
                  <a:pos x="831" y="4"/>
                </a:cxn>
              </a:cxnLst>
              <a:rect l="0" t="0" r="r" b="b"/>
              <a:pathLst>
                <a:path w="1728" h="1882">
                  <a:moveTo>
                    <a:pt x="922" y="0"/>
                  </a:moveTo>
                  <a:lnTo>
                    <a:pt x="1012" y="6"/>
                  </a:lnTo>
                  <a:lnTo>
                    <a:pt x="1103" y="21"/>
                  </a:lnTo>
                  <a:lnTo>
                    <a:pt x="1189" y="48"/>
                  </a:lnTo>
                  <a:lnTo>
                    <a:pt x="1275" y="84"/>
                  </a:lnTo>
                  <a:lnTo>
                    <a:pt x="1355" y="130"/>
                  </a:lnTo>
                  <a:lnTo>
                    <a:pt x="1433" y="187"/>
                  </a:lnTo>
                  <a:lnTo>
                    <a:pt x="1503" y="252"/>
                  </a:lnTo>
                  <a:lnTo>
                    <a:pt x="1564" y="324"/>
                  </a:lnTo>
                  <a:lnTo>
                    <a:pt x="1616" y="399"/>
                  </a:lnTo>
                  <a:lnTo>
                    <a:pt x="1656" y="481"/>
                  </a:lnTo>
                  <a:lnTo>
                    <a:pt x="1690" y="566"/>
                  </a:lnTo>
                  <a:lnTo>
                    <a:pt x="1711" y="654"/>
                  </a:lnTo>
                  <a:lnTo>
                    <a:pt x="1724" y="742"/>
                  </a:lnTo>
                  <a:lnTo>
                    <a:pt x="1728" y="835"/>
                  </a:lnTo>
                  <a:lnTo>
                    <a:pt x="1719" y="925"/>
                  </a:lnTo>
                  <a:lnTo>
                    <a:pt x="1703" y="1014"/>
                  </a:lnTo>
                  <a:lnTo>
                    <a:pt x="1675" y="1102"/>
                  </a:lnTo>
                  <a:lnTo>
                    <a:pt x="1637" y="1188"/>
                  </a:lnTo>
                  <a:lnTo>
                    <a:pt x="1591" y="1272"/>
                  </a:lnTo>
                  <a:lnTo>
                    <a:pt x="1532" y="1350"/>
                  </a:lnTo>
                  <a:lnTo>
                    <a:pt x="1471" y="1415"/>
                  </a:lnTo>
                  <a:lnTo>
                    <a:pt x="1400" y="1476"/>
                  </a:lnTo>
                  <a:lnTo>
                    <a:pt x="1324" y="1531"/>
                  </a:lnTo>
                  <a:lnTo>
                    <a:pt x="1240" y="1582"/>
                  </a:lnTo>
                  <a:lnTo>
                    <a:pt x="1151" y="1626"/>
                  </a:lnTo>
                  <a:lnTo>
                    <a:pt x="1059" y="1666"/>
                  </a:lnTo>
                  <a:lnTo>
                    <a:pt x="964" y="1702"/>
                  </a:lnTo>
                  <a:lnTo>
                    <a:pt x="867" y="1733"/>
                  </a:lnTo>
                  <a:lnTo>
                    <a:pt x="770" y="1763"/>
                  </a:lnTo>
                  <a:lnTo>
                    <a:pt x="676" y="1786"/>
                  </a:lnTo>
                  <a:lnTo>
                    <a:pt x="583" y="1807"/>
                  </a:lnTo>
                  <a:lnTo>
                    <a:pt x="493" y="1826"/>
                  </a:lnTo>
                  <a:lnTo>
                    <a:pt x="406" y="1840"/>
                  </a:lnTo>
                  <a:lnTo>
                    <a:pt x="326" y="1851"/>
                  </a:lnTo>
                  <a:lnTo>
                    <a:pt x="255" y="1861"/>
                  </a:lnTo>
                  <a:lnTo>
                    <a:pt x="190" y="1868"/>
                  </a:lnTo>
                  <a:lnTo>
                    <a:pt x="133" y="1874"/>
                  </a:lnTo>
                  <a:lnTo>
                    <a:pt x="89" y="1878"/>
                  </a:lnTo>
                  <a:lnTo>
                    <a:pt x="55" y="1880"/>
                  </a:lnTo>
                  <a:lnTo>
                    <a:pt x="32" y="1882"/>
                  </a:lnTo>
                  <a:lnTo>
                    <a:pt x="26" y="1882"/>
                  </a:lnTo>
                  <a:lnTo>
                    <a:pt x="26" y="1876"/>
                  </a:lnTo>
                  <a:lnTo>
                    <a:pt x="23" y="1857"/>
                  </a:lnTo>
                  <a:lnTo>
                    <a:pt x="19" y="1826"/>
                  </a:lnTo>
                  <a:lnTo>
                    <a:pt x="15" y="1784"/>
                  </a:lnTo>
                  <a:lnTo>
                    <a:pt x="11" y="1731"/>
                  </a:lnTo>
                  <a:lnTo>
                    <a:pt x="7" y="1670"/>
                  </a:lnTo>
                  <a:lnTo>
                    <a:pt x="5" y="1603"/>
                  </a:lnTo>
                  <a:lnTo>
                    <a:pt x="0" y="1527"/>
                  </a:lnTo>
                  <a:lnTo>
                    <a:pt x="0" y="1359"/>
                  </a:lnTo>
                  <a:lnTo>
                    <a:pt x="2" y="1270"/>
                  </a:lnTo>
                  <a:lnTo>
                    <a:pt x="7" y="1176"/>
                  </a:lnTo>
                  <a:lnTo>
                    <a:pt x="15" y="1081"/>
                  </a:lnTo>
                  <a:lnTo>
                    <a:pt x="26" y="986"/>
                  </a:lnTo>
                  <a:lnTo>
                    <a:pt x="40" y="890"/>
                  </a:lnTo>
                  <a:lnTo>
                    <a:pt x="59" y="795"/>
                  </a:lnTo>
                  <a:lnTo>
                    <a:pt x="80" y="702"/>
                  </a:lnTo>
                  <a:lnTo>
                    <a:pt x="108" y="614"/>
                  </a:lnTo>
                  <a:lnTo>
                    <a:pt x="141" y="528"/>
                  </a:lnTo>
                  <a:lnTo>
                    <a:pt x="179" y="448"/>
                  </a:lnTo>
                  <a:lnTo>
                    <a:pt x="221" y="372"/>
                  </a:lnTo>
                  <a:lnTo>
                    <a:pt x="272" y="305"/>
                  </a:lnTo>
                  <a:lnTo>
                    <a:pt x="337" y="233"/>
                  </a:lnTo>
                  <a:lnTo>
                    <a:pt x="411" y="170"/>
                  </a:lnTo>
                  <a:lnTo>
                    <a:pt x="486" y="117"/>
                  </a:lnTo>
                  <a:lnTo>
                    <a:pt x="568" y="75"/>
                  </a:lnTo>
                  <a:lnTo>
                    <a:pt x="655" y="42"/>
                  </a:lnTo>
                  <a:lnTo>
                    <a:pt x="743" y="19"/>
                  </a:lnTo>
                  <a:lnTo>
                    <a:pt x="831" y="4"/>
                  </a:lnTo>
                  <a:lnTo>
                    <a:pt x="922" y="0"/>
                  </a:lnTo>
                  <a:close/>
                </a:path>
              </a:pathLst>
            </a:custGeom>
            <a:gradFill flip="none" rotWithShape="1">
              <a:gsLst>
                <a:gs pos="100000">
                  <a:schemeClr val="accent5">
                    <a:shade val="51000"/>
                    <a:satMod val="130000"/>
                  </a:schemeClr>
                </a:gs>
                <a:gs pos="44000">
                  <a:schemeClr val="accent5">
                    <a:shade val="93000"/>
                    <a:satMod val="130000"/>
                  </a:schemeClr>
                </a:gs>
                <a:gs pos="0">
                  <a:schemeClr val="accent5">
                    <a:shade val="94000"/>
                    <a:satMod val="135000"/>
                  </a:schemeClr>
                </a:gs>
              </a:gsLst>
              <a:path path="circle">
                <a:fillToRect l="50000" t="50000" r="50000" b="50000"/>
              </a:path>
              <a:tileRect/>
            </a:gradFill>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sp>
          <p:nvSpPr>
            <p:cNvPr id="39" name="Freeform 23"/>
            <p:cNvSpPr>
              <a:spLocks/>
            </p:cNvSpPr>
            <p:nvPr/>
          </p:nvSpPr>
          <p:spPr bwMode="auto">
            <a:xfrm flipH="1">
              <a:off x="3972193" y="2166929"/>
              <a:ext cx="528369" cy="1628746"/>
            </a:xfrm>
            <a:custGeom>
              <a:avLst/>
              <a:gdLst/>
              <a:ahLst/>
              <a:cxnLst>
                <a:cxn ang="0">
                  <a:pos x="4" y="0"/>
                </a:cxn>
                <a:cxn ang="0">
                  <a:pos x="67" y="158"/>
                </a:cxn>
                <a:cxn ang="0">
                  <a:pos x="136" y="322"/>
                </a:cxn>
                <a:cxn ang="0">
                  <a:pos x="210" y="492"/>
                </a:cxn>
                <a:cxn ang="0">
                  <a:pos x="284" y="671"/>
                </a:cxn>
                <a:cxn ang="0">
                  <a:pos x="359" y="854"/>
                </a:cxn>
                <a:cxn ang="0">
                  <a:pos x="435" y="1045"/>
                </a:cxn>
                <a:cxn ang="0">
                  <a:pos x="511" y="1241"/>
                </a:cxn>
                <a:cxn ang="0">
                  <a:pos x="582" y="1443"/>
                </a:cxn>
                <a:cxn ang="0">
                  <a:pos x="652" y="1649"/>
                </a:cxn>
                <a:cxn ang="0">
                  <a:pos x="715" y="1862"/>
                </a:cxn>
                <a:cxn ang="0">
                  <a:pos x="772" y="2080"/>
                </a:cxn>
                <a:cxn ang="0">
                  <a:pos x="822" y="2301"/>
                </a:cxn>
                <a:cxn ang="0">
                  <a:pos x="864" y="2531"/>
                </a:cxn>
                <a:cxn ang="0">
                  <a:pos x="896" y="2762"/>
                </a:cxn>
                <a:cxn ang="0">
                  <a:pos x="890" y="2762"/>
                </a:cxn>
                <a:cxn ang="0">
                  <a:pos x="858" y="2531"/>
                </a:cxn>
                <a:cxn ang="0">
                  <a:pos x="816" y="2303"/>
                </a:cxn>
                <a:cxn ang="0">
                  <a:pos x="765" y="2080"/>
                </a:cxn>
                <a:cxn ang="0">
                  <a:pos x="709" y="1864"/>
                </a:cxn>
                <a:cxn ang="0">
                  <a:pos x="646" y="1651"/>
                </a:cxn>
                <a:cxn ang="0">
                  <a:pos x="578" y="1445"/>
                </a:cxn>
                <a:cxn ang="0">
                  <a:pos x="505" y="1243"/>
                </a:cxn>
                <a:cxn ang="0">
                  <a:pos x="431" y="1048"/>
                </a:cxn>
                <a:cxn ang="0">
                  <a:pos x="355" y="858"/>
                </a:cxn>
                <a:cxn ang="0">
                  <a:pos x="279" y="673"/>
                </a:cxn>
                <a:cxn ang="0">
                  <a:pos x="206" y="496"/>
                </a:cxn>
                <a:cxn ang="0">
                  <a:pos x="132" y="324"/>
                </a:cxn>
                <a:cxn ang="0">
                  <a:pos x="63" y="160"/>
                </a:cxn>
                <a:cxn ang="0">
                  <a:pos x="0" y="2"/>
                </a:cxn>
                <a:cxn ang="0">
                  <a:pos x="4" y="0"/>
                </a:cxn>
              </a:cxnLst>
              <a:rect l="0" t="0" r="r" b="b"/>
              <a:pathLst>
                <a:path w="896" h="2762">
                  <a:moveTo>
                    <a:pt x="4" y="0"/>
                  </a:moveTo>
                  <a:lnTo>
                    <a:pt x="67" y="158"/>
                  </a:lnTo>
                  <a:lnTo>
                    <a:pt x="136" y="322"/>
                  </a:lnTo>
                  <a:lnTo>
                    <a:pt x="210" y="492"/>
                  </a:lnTo>
                  <a:lnTo>
                    <a:pt x="284" y="671"/>
                  </a:lnTo>
                  <a:lnTo>
                    <a:pt x="359" y="854"/>
                  </a:lnTo>
                  <a:lnTo>
                    <a:pt x="435" y="1045"/>
                  </a:lnTo>
                  <a:lnTo>
                    <a:pt x="511" y="1241"/>
                  </a:lnTo>
                  <a:lnTo>
                    <a:pt x="582" y="1443"/>
                  </a:lnTo>
                  <a:lnTo>
                    <a:pt x="652" y="1649"/>
                  </a:lnTo>
                  <a:lnTo>
                    <a:pt x="715" y="1862"/>
                  </a:lnTo>
                  <a:lnTo>
                    <a:pt x="772" y="2080"/>
                  </a:lnTo>
                  <a:lnTo>
                    <a:pt x="822" y="2301"/>
                  </a:lnTo>
                  <a:lnTo>
                    <a:pt x="864" y="2531"/>
                  </a:lnTo>
                  <a:lnTo>
                    <a:pt x="896" y="2762"/>
                  </a:lnTo>
                  <a:lnTo>
                    <a:pt x="890" y="2762"/>
                  </a:lnTo>
                  <a:lnTo>
                    <a:pt x="858" y="2531"/>
                  </a:lnTo>
                  <a:lnTo>
                    <a:pt x="816" y="2303"/>
                  </a:lnTo>
                  <a:lnTo>
                    <a:pt x="765" y="2080"/>
                  </a:lnTo>
                  <a:lnTo>
                    <a:pt x="709" y="1864"/>
                  </a:lnTo>
                  <a:lnTo>
                    <a:pt x="646" y="1651"/>
                  </a:lnTo>
                  <a:lnTo>
                    <a:pt x="578" y="1445"/>
                  </a:lnTo>
                  <a:lnTo>
                    <a:pt x="505" y="1243"/>
                  </a:lnTo>
                  <a:lnTo>
                    <a:pt x="431" y="1048"/>
                  </a:lnTo>
                  <a:lnTo>
                    <a:pt x="355" y="858"/>
                  </a:lnTo>
                  <a:lnTo>
                    <a:pt x="279" y="673"/>
                  </a:lnTo>
                  <a:lnTo>
                    <a:pt x="206" y="496"/>
                  </a:lnTo>
                  <a:lnTo>
                    <a:pt x="132" y="324"/>
                  </a:lnTo>
                  <a:lnTo>
                    <a:pt x="63" y="160"/>
                  </a:lnTo>
                  <a:lnTo>
                    <a:pt x="0" y="2"/>
                  </a:lnTo>
                  <a:lnTo>
                    <a:pt x="4" y="0"/>
                  </a:lnTo>
                  <a:close/>
                </a:path>
              </a:pathLst>
            </a:custGeom>
            <a:solidFill>
              <a:srgbClr val="000000"/>
            </a:solidFill>
            <a:ln w="0">
              <a:solidFill>
                <a:schemeClr val="dk1">
                  <a:shade val="95000"/>
                  <a:satMod val="10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4" name="Group 43"/>
          <p:cNvGrpSpPr/>
          <p:nvPr/>
        </p:nvGrpSpPr>
        <p:grpSpPr>
          <a:xfrm rot="591452">
            <a:off x="6818782" y="2249603"/>
            <a:ext cx="1734224" cy="3103836"/>
            <a:chOff x="5605470" y="1857364"/>
            <a:chExt cx="1878642" cy="3362308"/>
          </a:xfrm>
        </p:grpSpPr>
        <p:sp>
          <p:nvSpPr>
            <p:cNvPr id="3100" name="Freeform 28"/>
            <p:cNvSpPr>
              <a:spLocks/>
            </p:cNvSpPr>
            <p:nvPr/>
          </p:nvSpPr>
          <p:spPr bwMode="auto">
            <a:xfrm>
              <a:off x="6009704" y="1857364"/>
              <a:ext cx="1474408" cy="1773127"/>
            </a:xfrm>
            <a:custGeom>
              <a:avLst/>
              <a:gdLst/>
              <a:ahLst/>
              <a:cxnLst>
                <a:cxn ang="0">
                  <a:pos x="888" y="0"/>
                </a:cxn>
                <a:cxn ang="0">
                  <a:pos x="1063" y="33"/>
                </a:cxn>
                <a:cxn ang="0">
                  <a:pos x="1231" y="109"/>
                </a:cxn>
                <a:cxn ang="0">
                  <a:pos x="1376" y="221"/>
                </a:cxn>
                <a:cxn ang="0">
                  <a:pos x="1488" y="359"/>
                </a:cxn>
                <a:cxn ang="0">
                  <a:pos x="1566" y="515"/>
                </a:cxn>
                <a:cxn ang="0">
                  <a:pos x="1608" y="685"/>
                </a:cxn>
                <a:cxn ang="0">
                  <a:pos x="1610" y="862"/>
                </a:cxn>
                <a:cxn ang="0">
                  <a:pos x="1574" y="1039"/>
                </a:cxn>
                <a:cxn ang="0">
                  <a:pos x="1498" y="1209"/>
                </a:cxn>
                <a:cxn ang="0">
                  <a:pos x="1395" y="1344"/>
                </a:cxn>
                <a:cxn ang="0">
                  <a:pos x="1265" y="1464"/>
                </a:cxn>
                <a:cxn ang="0">
                  <a:pos x="1113" y="1569"/>
                </a:cxn>
                <a:cxn ang="0">
                  <a:pos x="949" y="1659"/>
                </a:cxn>
                <a:cxn ang="0">
                  <a:pos x="781" y="1737"/>
                </a:cxn>
                <a:cxn ang="0">
                  <a:pos x="617" y="1803"/>
                </a:cxn>
                <a:cxn ang="0">
                  <a:pos x="463" y="1853"/>
                </a:cxn>
                <a:cxn ang="0">
                  <a:pos x="331" y="1893"/>
                </a:cxn>
                <a:cxn ang="0">
                  <a:pos x="225" y="1920"/>
                </a:cxn>
                <a:cxn ang="0">
                  <a:pos x="158" y="1935"/>
                </a:cxn>
                <a:cxn ang="0">
                  <a:pos x="133" y="1941"/>
                </a:cxn>
                <a:cxn ang="0">
                  <a:pos x="127" y="1916"/>
                </a:cxn>
                <a:cxn ang="0">
                  <a:pos x="108" y="1847"/>
                </a:cxn>
                <a:cxn ang="0">
                  <a:pos x="85" y="1742"/>
                </a:cxn>
                <a:cxn ang="0">
                  <a:pos x="57" y="1605"/>
                </a:cxn>
                <a:cxn ang="0">
                  <a:pos x="32" y="1445"/>
                </a:cxn>
                <a:cxn ang="0">
                  <a:pos x="11" y="1268"/>
                </a:cxn>
                <a:cxn ang="0">
                  <a:pos x="0" y="1083"/>
                </a:cxn>
                <a:cxn ang="0">
                  <a:pos x="5" y="896"/>
                </a:cxn>
                <a:cxn ang="0">
                  <a:pos x="24" y="715"/>
                </a:cxn>
                <a:cxn ang="0">
                  <a:pos x="68" y="545"/>
                </a:cxn>
                <a:cxn ang="0">
                  <a:pos x="135" y="395"/>
                </a:cxn>
                <a:cxn ang="0">
                  <a:pos x="249" y="248"/>
                </a:cxn>
                <a:cxn ang="0">
                  <a:pos x="388" y="132"/>
                </a:cxn>
                <a:cxn ang="0">
                  <a:pos x="543" y="50"/>
                </a:cxn>
                <a:cxn ang="0">
                  <a:pos x="714" y="6"/>
                </a:cxn>
              </a:cxnLst>
              <a:rect l="0" t="0" r="r" b="b"/>
              <a:pathLst>
                <a:path w="1614" h="1941">
                  <a:moveTo>
                    <a:pt x="802" y="0"/>
                  </a:moveTo>
                  <a:lnTo>
                    <a:pt x="888" y="0"/>
                  </a:lnTo>
                  <a:lnTo>
                    <a:pt x="977" y="12"/>
                  </a:lnTo>
                  <a:lnTo>
                    <a:pt x="1063" y="33"/>
                  </a:lnTo>
                  <a:lnTo>
                    <a:pt x="1149" y="67"/>
                  </a:lnTo>
                  <a:lnTo>
                    <a:pt x="1231" y="109"/>
                  </a:lnTo>
                  <a:lnTo>
                    <a:pt x="1307" y="162"/>
                  </a:lnTo>
                  <a:lnTo>
                    <a:pt x="1376" y="221"/>
                  </a:lnTo>
                  <a:lnTo>
                    <a:pt x="1437" y="288"/>
                  </a:lnTo>
                  <a:lnTo>
                    <a:pt x="1488" y="359"/>
                  </a:lnTo>
                  <a:lnTo>
                    <a:pt x="1532" y="435"/>
                  </a:lnTo>
                  <a:lnTo>
                    <a:pt x="1566" y="515"/>
                  </a:lnTo>
                  <a:lnTo>
                    <a:pt x="1591" y="599"/>
                  </a:lnTo>
                  <a:lnTo>
                    <a:pt x="1608" y="685"/>
                  </a:lnTo>
                  <a:lnTo>
                    <a:pt x="1614" y="774"/>
                  </a:lnTo>
                  <a:lnTo>
                    <a:pt x="1610" y="862"/>
                  </a:lnTo>
                  <a:lnTo>
                    <a:pt x="1597" y="953"/>
                  </a:lnTo>
                  <a:lnTo>
                    <a:pt x="1574" y="1039"/>
                  </a:lnTo>
                  <a:lnTo>
                    <a:pt x="1543" y="1125"/>
                  </a:lnTo>
                  <a:lnTo>
                    <a:pt x="1498" y="1209"/>
                  </a:lnTo>
                  <a:lnTo>
                    <a:pt x="1452" y="1279"/>
                  </a:lnTo>
                  <a:lnTo>
                    <a:pt x="1395" y="1344"/>
                  </a:lnTo>
                  <a:lnTo>
                    <a:pt x="1334" y="1405"/>
                  </a:lnTo>
                  <a:lnTo>
                    <a:pt x="1265" y="1464"/>
                  </a:lnTo>
                  <a:lnTo>
                    <a:pt x="1191" y="1519"/>
                  </a:lnTo>
                  <a:lnTo>
                    <a:pt x="1113" y="1569"/>
                  </a:lnTo>
                  <a:lnTo>
                    <a:pt x="1033" y="1615"/>
                  </a:lnTo>
                  <a:lnTo>
                    <a:pt x="949" y="1659"/>
                  </a:lnTo>
                  <a:lnTo>
                    <a:pt x="865" y="1699"/>
                  </a:lnTo>
                  <a:lnTo>
                    <a:pt x="781" y="1737"/>
                  </a:lnTo>
                  <a:lnTo>
                    <a:pt x="699" y="1771"/>
                  </a:lnTo>
                  <a:lnTo>
                    <a:pt x="617" y="1803"/>
                  </a:lnTo>
                  <a:lnTo>
                    <a:pt x="539" y="1830"/>
                  </a:lnTo>
                  <a:lnTo>
                    <a:pt x="463" y="1853"/>
                  </a:lnTo>
                  <a:lnTo>
                    <a:pt x="394" y="1874"/>
                  </a:lnTo>
                  <a:lnTo>
                    <a:pt x="331" y="1893"/>
                  </a:lnTo>
                  <a:lnTo>
                    <a:pt x="274" y="1908"/>
                  </a:lnTo>
                  <a:lnTo>
                    <a:pt x="225" y="1920"/>
                  </a:lnTo>
                  <a:lnTo>
                    <a:pt x="188" y="1929"/>
                  </a:lnTo>
                  <a:lnTo>
                    <a:pt x="158" y="1935"/>
                  </a:lnTo>
                  <a:lnTo>
                    <a:pt x="139" y="1939"/>
                  </a:lnTo>
                  <a:lnTo>
                    <a:pt x="133" y="1941"/>
                  </a:lnTo>
                  <a:lnTo>
                    <a:pt x="131" y="1935"/>
                  </a:lnTo>
                  <a:lnTo>
                    <a:pt x="127" y="1916"/>
                  </a:lnTo>
                  <a:lnTo>
                    <a:pt x="118" y="1887"/>
                  </a:lnTo>
                  <a:lnTo>
                    <a:pt x="108" y="1847"/>
                  </a:lnTo>
                  <a:lnTo>
                    <a:pt x="97" y="1798"/>
                  </a:lnTo>
                  <a:lnTo>
                    <a:pt x="85" y="1742"/>
                  </a:lnTo>
                  <a:lnTo>
                    <a:pt x="70" y="1676"/>
                  </a:lnTo>
                  <a:lnTo>
                    <a:pt x="57" y="1605"/>
                  </a:lnTo>
                  <a:lnTo>
                    <a:pt x="45" y="1527"/>
                  </a:lnTo>
                  <a:lnTo>
                    <a:pt x="32" y="1445"/>
                  </a:lnTo>
                  <a:lnTo>
                    <a:pt x="21" y="1359"/>
                  </a:lnTo>
                  <a:lnTo>
                    <a:pt x="11" y="1268"/>
                  </a:lnTo>
                  <a:lnTo>
                    <a:pt x="5" y="1176"/>
                  </a:lnTo>
                  <a:lnTo>
                    <a:pt x="0" y="1083"/>
                  </a:lnTo>
                  <a:lnTo>
                    <a:pt x="0" y="988"/>
                  </a:lnTo>
                  <a:lnTo>
                    <a:pt x="5" y="896"/>
                  </a:lnTo>
                  <a:lnTo>
                    <a:pt x="11" y="803"/>
                  </a:lnTo>
                  <a:lnTo>
                    <a:pt x="24" y="715"/>
                  </a:lnTo>
                  <a:lnTo>
                    <a:pt x="42" y="629"/>
                  </a:lnTo>
                  <a:lnTo>
                    <a:pt x="68" y="545"/>
                  </a:lnTo>
                  <a:lnTo>
                    <a:pt x="97" y="467"/>
                  </a:lnTo>
                  <a:lnTo>
                    <a:pt x="135" y="395"/>
                  </a:lnTo>
                  <a:lnTo>
                    <a:pt x="188" y="317"/>
                  </a:lnTo>
                  <a:lnTo>
                    <a:pt x="249" y="248"/>
                  </a:lnTo>
                  <a:lnTo>
                    <a:pt x="314" y="185"/>
                  </a:lnTo>
                  <a:lnTo>
                    <a:pt x="388" y="132"/>
                  </a:lnTo>
                  <a:lnTo>
                    <a:pt x="463" y="86"/>
                  </a:lnTo>
                  <a:lnTo>
                    <a:pt x="543" y="50"/>
                  </a:lnTo>
                  <a:lnTo>
                    <a:pt x="627" y="25"/>
                  </a:lnTo>
                  <a:lnTo>
                    <a:pt x="714" y="6"/>
                  </a:lnTo>
                  <a:lnTo>
                    <a:pt x="802" y="0"/>
                  </a:lnTo>
                  <a:close/>
                </a:path>
              </a:pathLst>
            </a:custGeom>
            <a:ln w="0">
              <a:noFill/>
              <a:prstDash val="solid"/>
              <a:round/>
              <a:headEnd/>
              <a:tailEnd/>
            </a:ln>
          </p:spPr>
          <p:style>
            <a:lnRef idx="0">
              <a:scrgbClr r="0" g="0" b="0"/>
            </a:lnRef>
            <a:fillRef idx="1003">
              <a:schemeClr val="dk2"/>
            </a:fillRef>
            <a:effectRef idx="0">
              <a:scrgbClr r="0" g="0" b="0"/>
            </a:effectRef>
            <a:fontRef idx="major"/>
          </p:style>
          <p:txBody>
            <a:bodyPr vert="horz" wrap="square" lIns="91440" tIns="45720" rIns="91440" bIns="45720" numCol="1" anchor="t" anchorCtr="0" compatLnSpc="1">
              <a:prstTxWarp prst="textNoShape">
                <a:avLst/>
              </a:prstTxWarp>
            </a:bodyPr>
            <a:lstStyle/>
            <a:p>
              <a:endParaRPr lang="en-US"/>
            </a:p>
          </p:txBody>
        </p:sp>
        <p:sp>
          <p:nvSpPr>
            <p:cNvPr id="41" name="Freeform 23"/>
            <p:cNvSpPr>
              <a:spLocks/>
            </p:cNvSpPr>
            <p:nvPr/>
          </p:nvSpPr>
          <p:spPr bwMode="auto">
            <a:xfrm flipH="1">
              <a:off x="5605470" y="3590926"/>
              <a:ext cx="528369" cy="1628746"/>
            </a:xfrm>
            <a:custGeom>
              <a:avLst/>
              <a:gdLst/>
              <a:ahLst/>
              <a:cxnLst>
                <a:cxn ang="0">
                  <a:pos x="4" y="0"/>
                </a:cxn>
                <a:cxn ang="0">
                  <a:pos x="67" y="158"/>
                </a:cxn>
                <a:cxn ang="0">
                  <a:pos x="136" y="322"/>
                </a:cxn>
                <a:cxn ang="0">
                  <a:pos x="210" y="492"/>
                </a:cxn>
                <a:cxn ang="0">
                  <a:pos x="284" y="671"/>
                </a:cxn>
                <a:cxn ang="0">
                  <a:pos x="359" y="854"/>
                </a:cxn>
                <a:cxn ang="0">
                  <a:pos x="435" y="1045"/>
                </a:cxn>
                <a:cxn ang="0">
                  <a:pos x="511" y="1241"/>
                </a:cxn>
                <a:cxn ang="0">
                  <a:pos x="582" y="1443"/>
                </a:cxn>
                <a:cxn ang="0">
                  <a:pos x="652" y="1649"/>
                </a:cxn>
                <a:cxn ang="0">
                  <a:pos x="715" y="1862"/>
                </a:cxn>
                <a:cxn ang="0">
                  <a:pos x="772" y="2080"/>
                </a:cxn>
                <a:cxn ang="0">
                  <a:pos x="822" y="2301"/>
                </a:cxn>
                <a:cxn ang="0">
                  <a:pos x="864" y="2531"/>
                </a:cxn>
                <a:cxn ang="0">
                  <a:pos x="896" y="2762"/>
                </a:cxn>
                <a:cxn ang="0">
                  <a:pos x="890" y="2762"/>
                </a:cxn>
                <a:cxn ang="0">
                  <a:pos x="858" y="2531"/>
                </a:cxn>
                <a:cxn ang="0">
                  <a:pos x="816" y="2303"/>
                </a:cxn>
                <a:cxn ang="0">
                  <a:pos x="765" y="2080"/>
                </a:cxn>
                <a:cxn ang="0">
                  <a:pos x="709" y="1864"/>
                </a:cxn>
                <a:cxn ang="0">
                  <a:pos x="646" y="1651"/>
                </a:cxn>
                <a:cxn ang="0">
                  <a:pos x="578" y="1445"/>
                </a:cxn>
                <a:cxn ang="0">
                  <a:pos x="505" y="1243"/>
                </a:cxn>
                <a:cxn ang="0">
                  <a:pos x="431" y="1048"/>
                </a:cxn>
                <a:cxn ang="0">
                  <a:pos x="355" y="858"/>
                </a:cxn>
                <a:cxn ang="0">
                  <a:pos x="279" y="673"/>
                </a:cxn>
                <a:cxn ang="0">
                  <a:pos x="206" y="496"/>
                </a:cxn>
                <a:cxn ang="0">
                  <a:pos x="132" y="324"/>
                </a:cxn>
                <a:cxn ang="0">
                  <a:pos x="63" y="160"/>
                </a:cxn>
                <a:cxn ang="0">
                  <a:pos x="0" y="2"/>
                </a:cxn>
                <a:cxn ang="0">
                  <a:pos x="4" y="0"/>
                </a:cxn>
              </a:cxnLst>
              <a:rect l="0" t="0" r="r" b="b"/>
              <a:pathLst>
                <a:path w="896" h="2762">
                  <a:moveTo>
                    <a:pt x="4" y="0"/>
                  </a:moveTo>
                  <a:lnTo>
                    <a:pt x="67" y="158"/>
                  </a:lnTo>
                  <a:lnTo>
                    <a:pt x="136" y="322"/>
                  </a:lnTo>
                  <a:lnTo>
                    <a:pt x="210" y="492"/>
                  </a:lnTo>
                  <a:lnTo>
                    <a:pt x="284" y="671"/>
                  </a:lnTo>
                  <a:lnTo>
                    <a:pt x="359" y="854"/>
                  </a:lnTo>
                  <a:lnTo>
                    <a:pt x="435" y="1045"/>
                  </a:lnTo>
                  <a:lnTo>
                    <a:pt x="511" y="1241"/>
                  </a:lnTo>
                  <a:lnTo>
                    <a:pt x="582" y="1443"/>
                  </a:lnTo>
                  <a:lnTo>
                    <a:pt x="652" y="1649"/>
                  </a:lnTo>
                  <a:lnTo>
                    <a:pt x="715" y="1862"/>
                  </a:lnTo>
                  <a:lnTo>
                    <a:pt x="772" y="2080"/>
                  </a:lnTo>
                  <a:lnTo>
                    <a:pt x="822" y="2301"/>
                  </a:lnTo>
                  <a:lnTo>
                    <a:pt x="864" y="2531"/>
                  </a:lnTo>
                  <a:lnTo>
                    <a:pt x="896" y="2762"/>
                  </a:lnTo>
                  <a:lnTo>
                    <a:pt x="890" y="2762"/>
                  </a:lnTo>
                  <a:lnTo>
                    <a:pt x="858" y="2531"/>
                  </a:lnTo>
                  <a:lnTo>
                    <a:pt x="816" y="2303"/>
                  </a:lnTo>
                  <a:lnTo>
                    <a:pt x="765" y="2080"/>
                  </a:lnTo>
                  <a:lnTo>
                    <a:pt x="709" y="1864"/>
                  </a:lnTo>
                  <a:lnTo>
                    <a:pt x="646" y="1651"/>
                  </a:lnTo>
                  <a:lnTo>
                    <a:pt x="578" y="1445"/>
                  </a:lnTo>
                  <a:lnTo>
                    <a:pt x="505" y="1243"/>
                  </a:lnTo>
                  <a:lnTo>
                    <a:pt x="431" y="1048"/>
                  </a:lnTo>
                  <a:lnTo>
                    <a:pt x="355" y="858"/>
                  </a:lnTo>
                  <a:lnTo>
                    <a:pt x="279" y="673"/>
                  </a:lnTo>
                  <a:lnTo>
                    <a:pt x="206" y="496"/>
                  </a:lnTo>
                  <a:lnTo>
                    <a:pt x="132" y="324"/>
                  </a:lnTo>
                  <a:lnTo>
                    <a:pt x="63" y="160"/>
                  </a:lnTo>
                  <a:lnTo>
                    <a:pt x="0" y="2"/>
                  </a:lnTo>
                  <a:lnTo>
                    <a:pt x="4" y="0"/>
                  </a:lnTo>
                  <a:close/>
                </a:path>
              </a:pathLst>
            </a:custGeom>
            <a:solidFill>
              <a:srgbClr val="000000"/>
            </a:solidFill>
            <a:ln w="0">
              <a:solidFill>
                <a:schemeClr val="dk1">
                  <a:shade val="95000"/>
                  <a:satMod val="10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5" name="Group 14"/>
          <p:cNvGrpSpPr/>
          <p:nvPr/>
        </p:nvGrpSpPr>
        <p:grpSpPr>
          <a:xfrm>
            <a:off x="1984339" y="4727084"/>
            <a:ext cx="1285796" cy="1254634"/>
            <a:chOff x="2160185" y="3098894"/>
            <a:chExt cx="2054625" cy="2004832"/>
          </a:xfrm>
        </p:grpSpPr>
        <p:sp>
          <p:nvSpPr>
            <p:cNvPr id="46" name="Freeform 11"/>
            <p:cNvSpPr>
              <a:spLocks noEditPoints="1"/>
            </p:cNvSpPr>
            <p:nvPr/>
          </p:nvSpPr>
          <p:spPr bwMode="auto">
            <a:xfrm rot="21129250">
              <a:off x="2160185" y="3098894"/>
              <a:ext cx="2054625" cy="2004832"/>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2">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12"/>
            <p:cNvSpPr>
              <a:spLocks/>
            </p:cNvSpPr>
            <p:nvPr/>
          </p:nvSpPr>
          <p:spPr bwMode="auto">
            <a:xfrm rot="21129250">
              <a:off x="2274582" y="3210411"/>
              <a:ext cx="1825830" cy="1781799"/>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48" name="Group 15"/>
          <p:cNvGrpSpPr/>
          <p:nvPr/>
        </p:nvGrpSpPr>
        <p:grpSpPr>
          <a:xfrm>
            <a:off x="3135175" y="3767140"/>
            <a:ext cx="1278056" cy="1247084"/>
            <a:chOff x="883578" y="924689"/>
            <a:chExt cx="2416287" cy="2357729"/>
          </a:xfrm>
        </p:grpSpPr>
        <p:sp>
          <p:nvSpPr>
            <p:cNvPr id="50" name="Freeform 11"/>
            <p:cNvSpPr>
              <a:spLocks noEditPoints="1"/>
            </p:cNvSpPr>
            <p:nvPr/>
          </p:nvSpPr>
          <p:spPr bwMode="auto">
            <a:xfrm>
              <a:off x="883578" y="924689"/>
              <a:ext cx="2416287" cy="2357729"/>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12"/>
            <p:cNvSpPr>
              <a:spLocks/>
            </p:cNvSpPr>
            <p:nvPr/>
          </p:nvSpPr>
          <p:spPr bwMode="auto">
            <a:xfrm>
              <a:off x="1018112" y="1055836"/>
              <a:ext cx="2147219" cy="209543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56" name="Group 15"/>
          <p:cNvGrpSpPr/>
          <p:nvPr/>
        </p:nvGrpSpPr>
        <p:grpSpPr>
          <a:xfrm>
            <a:off x="4706811" y="3762377"/>
            <a:ext cx="1278056" cy="1247084"/>
            <a:chOff x="883578" y="924689"/>
            <a:chExt cx="2416287" cy="2357729"/>
          </a:xfrm>
        </p:grpSpPr>
        <p:sp>
          <p:nvSpPr>
            <p:cNvPr id="57" name="Freeform 11"/>
            <p:cNvSpPr>
              <a:spLocks noEditPoints="1"/>
            </p:cNvSpPr>
            <p:nvPr/>
          </p:nvSpPr>
          <p:spPr bwMode="auto">
            <a:xfrm>
              <a:off x="883578" y="924689"/>
              <a:ext cx="2416287" cy="2357729"/>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tx1">
                <a:lumMod val="75000"/>
                <a:lumOff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2"/>
            <p:cNvSpPr>
              <a:spLocks/>
            </p:cNvSpPr>
            <p:nvPr/>
          </p:nvSpPr>
          <p:spPr bwMode="auto">
            <a:xfrm>
              <a:off x="1018112" y="1055836"/>
              <a:ext cx="2147219" cy="209543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gradFill>
              <a:gsLst>
                <a:gs pos="0">
                  <a:schemeClr val="tx1">
                    <a:lumMod val="65000"/>
                    <a:lumOff val="35000"/>
                  </a:schemeClr>
                </a:gs>
                <a:gs pos="80000">
                  <a:schemeClr val="bg1">
                    <a:lumMod val="75000"/>
                  </a:schemeClr>
                </a:gs>
                <a:gs pos="100000">
                  <a:schemeClr val="bg1">
                    <a:lumMod val="85000"/>
                  </a:schemeClr>
                </a:gs>
              </a:gsLst>
            </a:gradFill>
            <a:ln>
              <a:solidFill>
                <a:schemeClr val="bg1">
                  <a:lumMod val="50000"/>
                </a:schemeClr>
              </a:solidFill>
              <a:headEnd/>
              <a:tailEnd/>
            </a:ln>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en-US"/>
            </a:p>
          </p:txBody>
        </p:sp>
      </p:grpSp>
      <p:grpSp>
        <p:nvGrpSpPr>
          <p:cNvPr id="60" name="Group 13"/>
          <p:cNvGrpSpPr/>
          <p:nvPr/>
        </p:nvGrpSpPr>
        <p:grpSpPr>
          <a:xfrm>
            <a:off x="5851516" y="4695834"/>
            <a:ext cx="1267092" cy="1236384"/>
            <a:chOff x="888578" y="4639736"/>
            <a:chExt cx="1731612" cy="1689647"/>
          </a:xfrm>
        </p:grpSpPr>
        <p:sp>
          <p:nvSpPr>
            <p:cNvPr id="61" name="Freeform 11"/>
            <p:cNvSpPr>
              <a:spLocks noEditPoints="1"/>
            </p:cNvSpPr>
            <p:nvPr/>
          </p:nvSpPr>
          <p:spPr bwMode="auto">
            <a:xfrm rot="943525">
              <a:off x="888578" y="4639736"/>
              <a:ext cx="1731612" cy="1689647"/>
            </a:xfrm>
            <a:custGeom>
              <a:avLst/>
              <a:gdLst/>
              <a:ahLst/>
              <a:cxnLst>
                <a:cxn ang="0">
                  <a:pos x="1613" y="210"/>
                </a:cxn>
                <a:cxn ang="0">
                  <a:pos x="1360" y="674"/>
                </a:cxn>
                <a:cxn ang="0">
                  <a:pos x="732" y="749"/>
                </a:cxn>
                <a:cxn ang="0">
                  <a:pos x="468" y="1245"/>
                </a:cxn>
                <a:cxn ang="0">
                  <a:pos x="543" y="1681"/>
                </a:cxn>
                <a:cxn ang="0">
                  <a:pos x="50" y="2188"/>
                </a:cxn>
                <a:cxn ang="0">
                  <a:pos x="228" y="2752"/>
                </a:cxn>
                <a:cxn ang="0">
                  <a:pos x="343" y="3352"/>
                </a:cxn>
                <a:cxn ang="0">
                  <a:pos x="478" y="3841"/>
                </a:cxn>
                <a:cxn ang="0">
                  <a:pos x="1117" y="4048"/>
                </a:cxn>
                <a:cxn ang="0">
                  <a:pos x="1356" y="4540"/>
                </a:cxn>
                <a:cxn ang="0">
                  <a:pos x="1892" y="4755"/>
                </a:cxn>
                <a:cxn ang="0">
                  <a:pos x="2384" y="4530"/>
                </a:cxn>
                <a:cxn ang="0">
                  <a:pos x="2994" y="4837"/>
                </a:cxn>
                <a:cxn ang="0">
                  <a:pos x="3448" y="4573"/>
                </a:cxn>
                <a:cxn ang="0">
                  <a:pos x="3748" y="4208"/>
                </a:cxn>
                <a:cxn ang="0">
                  <a:pos x="4340" y="4066"/>
                </a:cxn>
                <a:cxn ang="0">
                  <a:pos x="4515" y="3494"/>
                </a:cxn>
                <a:cxn ang="0">
                  <a:pos x="4686" y="3041"/>
                </a:cxn>
                <a:cxn ang="0">
                  <a:pos x="4961" y="2570"/>
                </a:cxn>
                <a:cxn ang="0">
                  <a:pos x="4658" y="2013"/>
                </a:cxn>
                <a:cxn ang="0">
                  <a:pos x="4647" y="1517"/>
                </a:cxn>
                <a:cxn ang="0">
                  <a:pos x="4515" y="1031"/>
                </a:cxn>
                <a:cxn ang="0">
                  <a:pos x="3876" y="821"/>
                </a:cxn>
                <a:cxn ang="0">
                  <a:pos x="3637" y="328"/>
                </a:cxn>
                <a:cxn ang="0">
                  <a:pos x="3102" y="114"/>
                </a:cxn>
                <a:cxn ang="0">
                  <a:pos x="2609" y="342"/>
                </a:cxn>
                <a:cxn ang="0">
                  <a:pos x="1999" y="32"/>
                </a:cxn>
                <a:cxn ang="0">
                  <a:pos x="2520" y="217"/>
                </a:cxn>
                <a:cxn ang="0">
                  <a:pos x="3212" y="71"/>
                </a:cxn>
                <a:cxn ang="0">
                  <a:pos x="3633" y="274"/>
                </a:cxn>
                <a:cxn ang="0">
                  <a:pos x="3876" y="788"/>
                </a:cxn>
                <a:cxn ang="0">
                  <a:pos x="4483" y="956"/>
                </a:cxn>
                <a:cxn ang="0">
                  <a:pos x="4690" y="1403"/>
                </a:cxn>
                <a:cxn ang="0">
                  <a:pos x="4761" y="2070"/>
                </a:cxn>
                <a:cxn ang="0">
                  <a:pos x="4993" y="2584"/>
                </a:cxn>
                <a:cxn ang="0">
                  <a:pos x="4604" y="3137"/>
                </a:cxn>
                <a:cxn ang="0">
                  <a:pos x="4551" y="3737"/>
                </a:cxn>
                <a:cxn ang="0">
                  <a:pos x="4187" y="4191"/>
                </a:cxn>
                <a:cxn ang="0">
                  <a:pos x="3594" y="4365"/>
                </a:cxn>
                <a:cxn ang="0">
                  <a:pos x="3127" y="4855"/>
                </a:cxn>
                <a:cxn ang="0">
                  <a:pos x="2577" y="4730"/>
                </a:cxn>
                <a:cxn ang="0">
                  <a:pos x="1895" y="4787"/>
                </a:cxn>
                <a:cxn ang="0">
                  <a:pos x="1428" y="4665"/>
                </a:cxn>
                <a:cxn ang="0">
                  <a:pos x="1146" y="4080"/>
                </a:cxn>
                <a:cxn ang="0">
                  <a:pos x="589" y="3966"/>
                </a:cxn>
                <a:cxn ang="0">
                  <a:pos x="307" y="3552"/>
                </a:cxn>
                <a:cxn ang="0">
                  <a:pos x="325" y="2888"/>
                </a:cxn>
                <a:cxn ang="0">
                  <a:pos x="0" y="2316"/>
                </a:cxn>
                <a:cxn ang="0">
                  <a:pos x="282" y="1809"/>
                </a:cxn>
                <a:cxn ang="0">
                  <a:pos x="435" y="1245"/>
                </a:cxn>
                <a:cxn ang="0">
                  <a:pos x="632" y="778"/>
                </a:cxn>
                <a:cxn ang="0">
                  <a:pos x="1242" y="628"/>
                </a:cxn>
                <a:cxn ang="0">
                  <a:pos x="1624" y="153"/>
                </a:cxn>
              </a:cxnLst>
              <a:rect l="0" t="0" r="r" b="b"/>
              <a:pathLst>
                <a:path w="4993" h="4872">
                  <a:moveTo>
                    <a:pt x="1999" y="32"/>
                  </a:moveTo>
                  <a:lnTo>
                    <a:pt x="1934" y="35"/>
                  </a:lnTo>
                  <a:lnTo>
                    <a:pt x="1874" y="46"/>
                  </a:lnTo>
                  <a:lnTo>
                    <a:pt x="1781" y="82"/>
                  </a:lnTo>
                  <a:lnTo>
                    <a:pt x="1692" y="135"/>
                  </a:lnTo>
                  <a:lnTo>
                    <a:pt x="1613" y="210"/>
                  </a:lnTo>
                  <a:lnTo>
                    <a:pt x="1542" y="299"/>
                  </a:lnTo>
                  <a:lnTo>
                    <a:pt x="1481" y="407"/>
                  </a:lnTo>
                  <a:lnTo>
                    <a:pt x="1424" y="528"/>
                  </a:lnTo>
                  <a:lnTo>
                    <a:pt x="1378" y="664"/>
                  </a:lnTo>
                  <a:lnTo>
                    <a:pt x="1371" y="678"/>
                  </a:lnTo>
                  <a:lnTo>
                    <a:pt x="1360" y="674"/>
                  </a:lnTo>
                  <a:lnTo>
                    <a:pt x="1246" y="660"/>
                  </a:lnTo>
                  <a:lnTo>
                    <a:pt x="1142" y="656"/>
                  </a:lnTo>
                  <a:lnTo>
                    <a:pt x="1024" y="664"/>
                  </a:lnTo>
                  <a:lnTo>
                    <a:pt x="917" y="681"/>
                  </a:lnTo>
                  <a:lnTo>
                    <a:pt x="817" y="710"/>
                  </a:lnTo>
                  <a:lnTo>
                    <a:pt x="732" y="749"/>
                  </a:lnTo>
                  <a:lnTo>
                    <a:pt x="653" y="803"/>
                  </a:lnTo>
                  <a:lnTo>
                    <a:pt x="589" y="867"/>
                  </a:lnTo>
                  <a:lnTo>
                    <a:pt x="535" y="946"/>
                  </a:lnTo>
                  <a:lnTo>
                    <a:pt x="500" y="1038"/>
                  </a:lnTo>
                  <a:lnTo>
                    <a:pt x="475" y="1138"/>
                  </a:lnTo>
                  <a:lnTo>
                    <a:pt x="468" y="1245"/>
                  </a:lnTo>
                  <a:lnTo>
                    <a:pt x="471" y="1342"/>
                  </a:lnTo>
                  <a:lnTo>
                    <a:pt x="489" y="1442"/>
                  </a:lnTo>
                  <a:lnTo>
                    <a:pt x="514" y="1549"/>
                  </a:lnTo>
                  <a:lnTo>
                    <a:pt x="550" y="1660"/>
                  </a:lnTo>
                  <a:lnTo>
                    <a:pt x="553" y="1674"/>
                  </a:lnTo>
                  <a:lnTo>
                    <a:pt x="543" y="1681"/>
                  </a:lnTo>
                  <a:lnTo>
                    <a:pt x="418" y="1752"/>
                  </a:lnTo>
                  <a:lnTo>
                    <a:pt x="307" y="1831"/>
                  </a:lnTo>
                  <a:lnTo>
                    <a:pt x="214" y="1913"/>
                  </a:lnTo>
                  <a:lnTo>
                    <a:pt x="143" y="2002"/>
                  </a:lnTo>
                  <a:lnTo>
                    <a:pt x="86" y="2091"/>
                  </a:lnTo>
                  <a:lnTo>
                    <a:pt x="50" y="2188"/>
                  </a:lnTo>
                  <a:lnTo>
                    <a:pt x="32" y="2288"/>
                  </a:lnTo>
                  <a:lnTo>
                    <a:pt x="32" y="2316"/>
                  </a:lnTo>
                  <a:lnTo>
                    <a:pt x="46" y="2427"/>
                  </a:lnTo>
                  <a:lnTo>
                    <a:pt x="82" y="2538"/>
                  </a:lnTo>
                  <a:lnTo>
                    <a:pt x="146" y="2648"/>
                  </a:lnTo>
                  <a:lnTo>
                    <a:pt x="228" y="2752"/>
                  </a:lnTo>
                  <a:lnTo>
                    <a:pt x="335" y="2855"/>
                  </a:lnTo>
                  <a:lnTo>
                    <a:pt x="478" y="2963"/>
                  </a:lnTo>
                  <a:lnTo>
                    <a:pt x="471" y="2973"/>
                  </a:lnTo>
                  <a:lnTo>
                    <a:pt x="414" y="3105"/>
                  </a:lnTo>
                  <a:lnTo>
                    <a:pt x="371" y="3230"/>
                  </a:lnTo>
                  <a:lnTo>
                    <a:pt x="343" y="3352"/>
                  </a:lnTo>
                  <a:lnTo>
                    <a:pt x="335" y="3466"/>
                  </a:lnTo>
                  <a:lnTo>
                    <a:pt x="339" y="3548"/>
                  </a:lnTo>
                  <a:lnTo>
                    <a:pt x="357" y="3627"/>
                  </a:lnTo>
                  <a:lnTo>
                    <a:pt x="382" y="3698"/>
                  </a:lnTo>
                  <a:lnTo>
                    <a:pt x="418" y="3766"/>
                  </a:lnTo>
                  <a:lnTo>
                    <a:pt x="478" y="3841"/>
                  </a:lnTo>
                  <a:lnTo>
                    <a:pt x="553" y="3905"/>
                  </a:lnTo>
                  <a:lnTo>
                    <a:pt x="639" y="3955"/>
                  </a:lnTo>
                  <a:lnTo>
                    <a:pt x="742" y="3998"/>
                  </a:lnTo>
                  <a:lnTo>
                    <a:pt x="857" y="4026"/>
                  </a:lnTo>
                  <a:lnTo>
                    <a:pt x="982" y="4041"/>
                  </a:lnTo>
                  <a:lnTo>
                    <a:pt x="1117" y="4048"/>
                  </a:lnTo>
                  <a:lnTo>
                    <a:pt x="1171" y="4048"/>
                  </a:lnTo>
                  <a:lnTo>
                    <a:pt x="1174" y="4062"/>
                  </a:lnTo>
                  <a:lnTo>
                    <a:pt x="1206" y="4201"/>
                  </a:lnTo>
                  <a:lnTo>
                    <a:pt x="1246" y="4330"/>
                  </a:lnTo>
                  <a:lnTo>
                    <a:pt x="1296" y="4444"/>
                  </a:lnTo>
                  <a:lnTo>
                    <a:pt x="1356" y="4540"/>
                  </a:lnTo>
                  <a:lnTo>
                    <a:pt x="1428" y="4622"/>
                  </a:lnTo>
                  <a:lnTo>
                    <a:pt x="1506" y="4687"/>
                  </a:lnTo>
                  <a:lnTo>
                    <a:pt x="1595" y="4733"/>
                  </a:lnTo>
                  <a:lnTo>
                    <a:pt x="1688" y="4758"/>
                  </a:lnTo>
                  <a:lnTo>
                    <a:pt x="1781" y="4765"/>
                  </a:lnTo>
                  <a:lnTo>
                    <a:pt x="1892" y="4755"/>
                  </a:lnTo>
                  <a:lnTo>
                    <a:pt x="2006" y="4726"/>
                  </a:lnTo>
                  <a:lnTo>
                    <a:pt x="2120" y="4680"/>
                  </a:lnTo>
                  <a:lnTo>
                    <a:pt x="2241" y="4612"/>
                  </a:lnTo>
                  <a:lnTo>
                    <a:pt x="2363" y="4526"/>
                  </a:lnTo>
                  <a:lnTo>
                    <a:pt x="2373" y="4519"/>
                  </a:lnTo>
                  <a:lnTo>
                    <a:pt x="2384" y="4530"/>
                  </a:lnTo>
                  <a:lnTo>
                    <a:pt x="2488" y="4622"/>
                  </a:lnTo>
                  <a:lnTo>
                    <a:pt x="2588" y="4697"/>
                  </a:lnTo>
                  <a:lnTo>
                    <a:pt x="2691" y="4758"/>
                  </a:lnTo>
                  <a:lnTo>
                    <a:pt x="2795" y="4801"/>
                  </a:lnTo>
                  <a:lnTo>
                    <a:pt x="2895" y="4830"/>
                  </a:lnTo>
                  <a:lnTo>
                    <a:pt x="2994" y="4837"/>
                  </a:lnTo>
                  <a:lnTo>
                    <a:pt x="3055" y="4833"/>
                  </a:lnTo>
                  <a:lnTo>
                    <a:pt x="3119" y="4822"/>
                  </a:lnTo>
                  <a:lnTo>
                    <a:pt x="3212" y="4787"/>
                  </a:lnTo>
                  <a:lnTo>
                    <a:pt x="3298" y="4733"/>
                  </a:lnTo>
                  <a:lnTo>
                    <a:pt x="3376" y="4662"/>
                  </a:lnTo>
                  <a:lnTo>
                    <a:pt x="3448" y="4573"/>
                  </a:lnTo>
                  <a:lnTo>
                    <a:pt x="3512" y="4465"/>
                  </a:lnTo>
                  <a:lnTo>
                    <a:pt x="3569" y="4344"/>
                  </a:lnTo>
                  <a:lnTo>
                    <a:pt x="3615" y="4208"/>
                  </a:lnTo>
                  <a:lnTo>
                    <a:pt x="3619" y="4194"/>
                  </a:lnTo>
                  <a:lnTo>
                    <a:pt x="3633" y="4194"/>
                  </a:lnTo>
                  <a:lnTo>
                    <a:pt x="3748" y="4208"/>
                  </a:lnTo>
                  <a:lnTo>
                    <a:pt x="3851" y="4212"/>
                  </a:lnTo>
                  <a:lnTo>
                    <a:pt x="3969" y="4205"/>
                  </a:lnTo>
                  <a:lnTo>
                    <a:pt x="4076" y="4191"/>
                  </a:lnTo>
                  <a:lnTo>
                    <a:pt x="4176" y="4162"/>
                  </a:lnTo>
                  <a:lnTo>
                    <a:pt x="4261" y="4119"/>
                  </a:lnTo>
                  <a:lnTo>
                    <a:pt x="4340" y="4066"/>
                  </a:lnTo>
                  <a:lnTo>
                    <a:pt x="4404" y="4001"/>
                  </a:lnTo>
                  <a:lnTo>
                    <a:pt x="4454" y="3923"/>
                  </a:lnTo>
                  <a:lnTo>
                    <a:pt x="4493" y="3830"/>
                  </a:lnTo>
                  <a:lnTo>
                    <a:pt x="4515" y="3730"/>
                  </a:lnTo>
                  <a:lnTo>
                    <a:pt x="4522" y="3623"/>
                  </a:lnTo>
                  <a:lnTo>
                    <a:pt x="4515" y="3494"/>
                  </a:lnTo>
                  <a:lnTo>
                    <a:pt x="4486" y="3355"/>
                  </a:lnTo>
                  <a:lnTo>
                    <a:pt x="4444" y="3209"/>
                  </a:lnTo>
                  <a:lnTo>
                    <a:pt x="4440" y="3195"/>
                  </a:lnTo>
                  <a:lnTo>
                    <a:pt x="4451" y="3191"/>
                  </a:lnTo>
                  <a:lnTo>
                    <a:pt x="4576" y="3120"/>
                  </a:lnTo>
                  <a:lnTo>
                    <a:pt x="4686" y="3041"/>
                  </a:lnTo>
                  <a:lnTo>
                    <a:pt x="4775" y="2955"/>
                  </a:lnTo>
                  <a:lnTo>
                    <a:pt x="4850" y="2870"/>
                  </a:lnTo>
                  <a:lnTo>
                    <a:pt x="4908" y="2777"/>
                  </a:lnTo>
                  <a:lnTo>
                    <a:pt x="4943" y="2681"/>
                  </a:lnTo>
                  <a:lnTo>
                    <a:pt x="4957" y="2581"/>
                  </a:lnTo>
                  <a:lnTo>
                    <a:pt x="4961" y="2570"/>
                  </a:lnTo>
                  <a:lnTo>
                    <a:pt x="4961" y="2552"/>
                  </a:lnTo>
                  <a:lnTo>
                    <a:pt x="4947" y="2441"/>
                  </a:lnTo>
                  <a:lnTo>
                    <a:pt x="4911" y="2331"/>
                  </a:lnTo>
                  <a:lnTo>
                    <a:pt x="4847" y="2220"/>
                  </a:lnTo>
                  <a:lnTo>
                    <a:pt x="4765" y="2116"/>
                  </a:lnTo>
                  <a:lnTo>
                    <a:pt x="4658" y="2013"/>
                  </a:lnTo>
                  <a:lnTo>
                    <a:pt x="4529" y="1917"/>
                  </a:lnTo>
                  <a:lnTo>
                    <a:pt x="4515" y="1909"/>
                  </a:lnTo>
                  <a:lnTo>
                    <a:pt x="4522" y="1895"/>
                  </a:lnTo>
                  <a:lnTo>
                    <a:pt x="4579" y="1763"/>
                  </a:lnTo>
                  <a:lnTo>
                    <a:pt x="4622" y="1638"/>
                  </a:lnTo>
                  <a:lnTo>
                    <a:pt x="4647" y="1517"/>
                  </a:lnTo>
                  <a:lnTo>
                    <a:pt x="4654" y="1403"/>
                  </a:lnTo>
                  <a:lnTo>
                    <a:pt x="4651" y="1320"/>
                  </a:lnTo>
                  <a:lnTo>
                    <a:pt x="4636" y="1245"/>
                  </a:lnTo>
                  <a:lnTo>
                    <a:pt x="4611" y="1174"/>
                  </a:lnTo>
                  <a:lnTo>
                    <a:pt x="4576" y="1106"/>
                  </a:lnTo>
                  <a:lnTo>
                    <a:pt x="4515" y="1031"/>
                  </a:lnTo>
                  <a:lnTo>
                    <a:pt x="4440" y="967"/>
                  </a:lnTo>
                  <a:lnTo>
                    <a:pt x="4354" y="913"/>
                  </a:lnTo>
                  <a:lnTo>
                    <a:pt x="4251" y="871"/>
                  </a:lnTo>
                  <a:lnTo>
                    <a:pt x="4137" y="842"/>
                  </a:lnTo>
                  <a:lnTo>
                    <a:pt x="4012" y="828"/>
                  </a:lnTo>
                  <a:lnTo>
                    <a:pt x="3876" y="821"/>
                  </a:lnTo>
                  <a:lnTo>
                    <a:pt x="3822" y="821"/>
                  </a:lnTo>
                  <a:lnTo>
                    <a:pt x="3819" y="806"/>
                  </a:lnTo>
                  <a:lnTo>
                    <a:pt x="3787" y="667"/>
                  </a:lnTo>
                  <a:lnTo>
                    <a:pt x="3748" y="539"/>
                  </a:lnTo>
                  <a:lnTo>
                    <a:pt x="3698" y="428"/>
                  </a:lnTo>
                  <a:lnTo>
                    <a:pt x="3637" y="328"/>
                  </a:lnTo>
                  <a:lnTo>
                    <a:pt x="3566" y="249"/>
                  </a:lnTo>
                  <a:lnTo>
                    <a:pt x="3487" y="185"/>
                  </a:lnTo>
                  <a:lnTo>
                    <a:pt x="3398" y="139"/>
                  </a:lnTo>
                  <a:lnTo>
                    <a:pt x="3305" y="110"/>
                  </a:lnTo>
                  <a:lnTo>
                    <a:pt x="3212" y="103"/>
                  </a:lnTo>
                  <a:lnTo>
                    <a:pt x="3102" y="114"/>
                  </a:lnTo>
                  <a:lnTo>
                    <a:pt x="2987" y="142"/>
                  </a:lnTo>
                  <a:lnTo>
                    <a:pt x="2873" y="192"/>
                  </a:lnTo>
                  <a:lnTo>
                    <a:pt x="2752" y="260"/>
                  </a:lnTo>
                  <a:lnTo>
                    <a:pt x="2630" y="342"/>
                  </a:lnTo>
                  <a:lnTo>
                    <a:pt x="2620" y="349"/>
                  </a:lnTo>
                  <a:lnTo>
                    <a:pt x="2609" y="342"/>
                  </a:lnTo>
                  <a:lnTo>
                    <a:pt x="2506" y="249"/>
                  </a:lnTo>
                  <a:lnTo>
                    <a:pt x="2402" y="174"/>
                  </a:lnTo>
                  <a:lnTo>
                    <a:pt x="2298" y="110"/>
                  </a:lnTo>
                  <a:lnTo>
                    <a:pt x="2199" y="67"/>
                  </a:lnTo>
                  <a:lnTo>
                    <a:pt x="2095" y="42"/>
                  </a:lnTo>
                  <a:lnTo>
                    <a:pt x="1999" y="32"/>
                  </a:lnTo>
                  <a:close/>
                  <a:moveTo>
                    <a:pt x="1999" y="0"/>
                  </a:moveTo>
                  <a:lnTo>
                    <a:pt x="2102" y="10"/>
                  </a:lnTo>
                  <a:lnTo>
                    <a:pt x="2206" y="35"/>
                  </a:lnTo>
                  <a:lnTo>
                    <a:pt x="2309" y="78"/>
                  </a:lnTo>
                  <a:lnTo>
                    <a:pt x="2416" y="139"/>
                  </a:lnTo>
                  <a:lnTo>
                    <a:pt x="2520" y="217"/>
                  </a:lnTo>
                  <a:lnTo>
                    <a:pt x="2623" y="307"/>
                  </a:lnTo>
                  <a:lnTo>
                    <a:pt x="2745" y="224"/>
                  </a:lnTo>
                  <a:lnTo>
                    <a:pt x="2866" y="160"/>
                  </a:lnTo>
                  <a:lnTo>
                    <a:pt x="2984" y="110"/>
                  </a:lnTo>
                  <a:lnTo>
                    <a:pt x="3098" y="82"/>
                  </a:lnTo>
                  <a:lnTo>
                    <a:pt x="3212" y="71"/>
                  </a:lnTo>
                  <a:lnTo>
                    <a:pt x="3280" y="75"/>
                  </a:lnTo>
                  <a:lnTo>
                    <a:pt x="3344" y="85"/>
                  </a:lnTo>
                  <a:lnTo>
                    <a:pt x="3408" y="107"/>
                  </a:lnTo>
                  <a:lnTo>
                    <a:pt x="3491" y="150"/>
                  </a:lnTo>
                  <a:lnTo>
                    <a:pt x="3566" y="203"/>
                  </a:lnTo>
                  <a:lnTo>
                    <a:pt x="3633" y="274"/>
                  </a:lnTo>
                  <a:lnTo>
                    <a:pt x="3690" y="353"/>
                  </a:lnTo>
                  <a:lnTo>
                    <a:pt x="3744" y="446"/>
                  </a:lnTo>
                  <a:lnTo>
                    <a:pt x="3787" y="549"/>
                  </a:lnTo>
                  <a:lnTo>
                    <a:pt x="3819" y="664"/>
                  </a:lnTo>
                  <a:lnTo>
                    <a:pt x="3847" y="788"/>
                  </a:lnTo>
                  <a:lnTo>
                    <a:pt x="3876" y="788"/>
                  </a:lnTo>
                  <a:lnTo>
                    <a:pt x="3997" y="792"/>
                  </a:lnTo>
                  <a:lnTo>
                    <a:pt x="4112" y="806"/>
                  </a:lnTo>
                  <a:lnTo>
                    <a:pt x="4219" y="831"/>
                  </a:lnTo>
                  <a:lnTo>
                    <a:pt x="4315" y="863"/>
                  </a:lnTo>
                  <a:lnTo>
                    <a:pt x="4404" y="903"/>
                  </a:lnTo>
                  <a:lnTo>
                    <a:pt x="4483" y="956"/>
                  </a:lnTo>
                  <a:lnTo>
                    <a:pt x="4547" y="1017"/>
                  </a:lnTo>
                  <a:lnTo>
                    <a:pt x="4604" y="1088"/>
                  </a:lnTo>
                  <a:lnTo>
                    <a:pt x="4640" y="1160"/>
                  </a:lnTo>
                  <a:lnTo>
                    <a:pt x="4668" y="1235"/>
                  </a:lnTo>
                  <a:lnTo>
                    <a:pt x="4683" y="1317"/>
                  </a:lnTo>
                  <a:lnTo>
                    <a:pt x="4690" y="1403"/>
                  </a:lnTo>
                  <a:lnTo>
                    <a:pt x="4683" y="1517"/>
                  </a:lnTo>
                  <a:lnTo>
                    <a:pt x="4654" y="1638"/>
                  </a:lnTo>
                  <a:lnTo>
                    <a:pt x="4615" y="1767"/>
                  </a:lnTo>
                  <a:lnTo>
                    <a:pt x="4558" y="1899"/>
                  </a:lnTo>
                  <a:lnTo>
                    <a:pt x="4668" y="1981"/>
                  </a:lnTo>
                  <a:lnTo>
                    <a:pt x="4761" y="2070"/>
                  </a:lnTo>
                  <a:lnTo>
                    <a:pt x="4843" y="2159"/>
                  </a:lnTo>
                  <a:lnTo>
                    <a:pt x="4908" y="2256"/>
                  </a:lnTo>
                  <a:lnTo>
                    <a:pt x="4954" y="2352"/>
                  </a:lnTo>
                  <a:lnTo>
                    <a:pt x="4982" y="2452"/>
                  </a:lnTo>
                  <a:lnTo>
                    <a:pt x="4993" y="2552"/>
                  </a:lnTo>
                  <a:lnTo>
                    <a:pt x="4993" y="2584"/>
                  </a:lnTo>
                  <a:lnTo>
                    <a:pt x="4975" y="2688"/>
                  </a:lnTo>
                  <a:lnTo>
                    <a:pt x="4936" y="2788"/>
                  </a:lnTo>
                  <a:lnTo>
                    <a:pt x="4879" y="2884"/>
                  </a:lnTo>
                  <a:lnTo>
                    <a:pt x="4804" y="2973"/>
                  </a:lnTo>
                  <a:lnTo>
                    <a:pt x="4711" y="3059"/>
                  </a:lnTo>
                  <a:lnTo>
                    <a:pt x="4604" y="3137"/>
                  </a:lnTo>
                  <a:lnTo>
                    <a:pt x="4479" y="3212"/>
                  </a:lnTo>
                  <a:lnTo>
                    <a:pt x="4511" y="3319"/>
                  </a:lnTo>
                  <a:lnTo>
                    <a:pt x="4536" y="3427"/>
                  </a:lnTo>
                  <a:lnTo>
                    <a:pt x="4554" y="3527"/>
                  </a:lnTo>
                  <a:lnTo>
                    <a:pt x="4558" y="3623"/>
                  </a:lnTo>
                  <a:lnTo>
                    <a:pt x="4551" y="3737"/>
                  </a:lnTo>
                  <a:lnTo>
                    <a:pt x="4526" y="3841"/>
                  </a:lnTo>
                  <a:lnTo>
                    <a:pt x="4486" y="3937"/>
                  </a:lnTo>
                  <a:lnTo>
                    <a:pt x="4429" y="4023"/>
                  </a:lnTo>
                  <a:lnTo>
                    <a:pt x="4361" y="4091"/>
                  </a:lnTo>
                  <a:lnTo>
                    <a:pt x="4279" y="4148"/>
                  </a:lnTo>
                  <a:lnTo>
                    <a:pt x="4187" y="4191"/>
                  </a:lnTo>
                  <a:lnTo>
                    <a:pt x="4083" y="4219"/>
                  </a:lnTo>
                  <a:lnTo>
                    <a:pt x="3972" y="4237"/>
                  </a:lnTo>
                  <a:lnTo>
                    <a:pt x="3851" y="4244"/>
                  </a:lnTo>
                  <a:lnTo>
                    <a:pt x="3751" y="4241"/>
                  </a:lnTo>
                  <a:lnTo>
                    <a:pt x="3644" y="4230"/>
                  </a:lnTo>
                  <a:lnTo>
                    <a:pt x="3594" y="4365"/>
                  </a:lnTo>
                  <a:lnTo>
                    <a:pt x="3537" y="4487"/>
                  </a:lnTo>
                  <a:lnTo>
                    <a:pt x="3473" y="4594"/>
                  </a:lnTo>
                  <a:lnTo>
                    <a:pt x="3398" y="4687"/>
                  </a:lnTo>
                  <a:lnTo>
                    <a:pt x="3316" y="4762"/>
                  </a:lnTo>
                  <a:lnTo>
                    <a:pt x="3226" y="4819"/>
                  </a:lnTo>
                  <a:lnTo>
                    <a:pt x="3127" y="4855"/>
                  </a:lnTo>
                  <a:lnTo>
                    <a:pt x="3059" y="4869"/>
                  </a:lnTo>
                  <a:lnTo>
                    <a:pt x="2994" y="4872"/>
                  </a:lnTo>
                  <a:lnTo>
                    <a:pt x="2891" y="4862"/>
                  </a:lnTo>
                  <a:lnTo>
                    <a:pt x="2787" y="4837"/>
                  </a:lnTo>
                  <a:lnTo>
                    <a:pt x="2684" y="4790"/>
                  </a:lnTo>
                  <a:lnTo>
                    <a:pt x="2577" y="4730"/>
                  </a:lnTo>
                  <a:lnTo>
                    <a:pt x="2473" y="4655"/>
                  </a:lnTo>
                  <a:lnTo>
                    <a:pt x="2370" y="4562"/>
                  </a:lnTo>
                  <a:lnTo>
                    <a:pt x="2249" y="4644"/>
                  </a:lnTo>
                  <a:lnTo>
                    <a:pt x="2127" y="4708"/>
                  </a:lnTo>
                  <a:lnTo>
                    <a:pt x="2009" y="4758"/>
                  </a:lnTo>
                  <a:lnTo>
                    <a:pt x="1895" y="4787"/>
                  </a:lnTo>
                  <a:lnTo>
                    <a:pt x="1781" y="4797"/>
                  </a:lnTo>
                  <a:lnTo>
                    <a:pt x="1713" y="4794"/>
                  </a:lnTo>
                  <a:lnTo>
                    <a:pt x="1649" y="4783"/>
                  </a:lnTo>
                  <a:lnTo>
                    <a:pt x="1585" y="4762"/>
                  </a:lnTo>
                  <a:lnTo>
                    <a:pt x="1503" y="4722"/>
                  </a:lnTo>
                  <a:lnTo>
                    <a:pt x="1428" y="4665"/>
                  </a:lnTo>
                  <a:lnTo>
                    <a:pt x="1360" y="4597"/>
                  </a:lnTo>
                  <a:lnTo>
                    <a:pt x="1299" y="4515"/>
                  </a:lnTo>
                  <a:lnTo>
                    <a:pt x="1249" y="4423"/>
                  </a:lnTo>
                  <a:lnTo>
                    <a:pt x="1206" y="4319"/>
                  </a:lnTo>
                  <a:lnTo>
                    <a:pt x="1171" y="4205"/>
                  </a:lnTo>
                  <a:lnTo>
                    <a:pt x="1146" y="4080"/>
                  </a:lnTo>
                  <a:lnTo>
                    <a:pt x="1117" y="4080"/>
                  </a:lnTo>
                  <a:lnTo>
                    <a:pt x="996" y="4076"/>
                  </a:lnTo>
                  <a:lnTo>
                    <a:pt x="882" y="4062"/>
                  </a:lnTo>
                  <a:lnTo>
                    <a:pt x="774" y="4041"/>
                  </a:lnTo>
                  <a:lnTo>
                    <a:pt x="678" y="4008"/>
                  </a:lnTo>
                  <a:lnTo>
                    <a:pt x="589" y="3966"/>
                  </a:lnTo>
                  <a:lnTo>
                    <a:pt x="510" y="3916"/>
                  </a:lnTo>
                  <a:lnTo>
                    <a:pt x="446" y="3855"/>
                  </a:lnTo>
                  <a:lnTo>
                    <a:pt x="389" y="3784"/>
                  </a:lnTo>
                  <a:lnTo>
                    <a:pt x="350" y="3712"/>
                  </a:lnTo>
                  <a:lnTo>
                    <a:pt x="325" y="3634"/>
                  </a:lnTo>
                  <a:lnTo>
                    <a:pt x="307" y="3552"/>
                  </a:lnTo>
                  <a:lnTo>
                    <a:pt x="303" y="3466"/>
                  </a:lnTo>
                  <a:lnTo>
                    <a:pt x="311" y="3352"/>
                  </a:lnTo>
                  <a:lnTo>
                    <a:pt x="335" y="3230"/>
                  </a:lnTo>
                  <a:lnTo>
                    <a:pt x="378" y="3102"/>
                  </a:lnTo>
                  <a:lnTo>
                    <a:pt x="435" y="2973"/>
                  </a:lnTo>
                  <a:lnTo>
                    <a:pt x="325" y="2888"/>
                  </a:lnTo>
                  <a:lnTo>
                    <a:pt x="232" y="2802"/>
                  </a:lnTo>
                  <a:lnTo>
                    <a:pt x="150" y="2709"/>
                  </a:lnTo>
                  <a:lnTo>
                    <a:pt x="86" y="2616"/>
                  </a:lnTo>
                  <a:lnTo>
                    <a:pt x="39" y="2516"/>
                  </a:lnTo>
                  <a:lnTo>
                    <a:pt x="11" y="2416"/>
                  </a:lnTo>
                  <a:lnTo>
                    <a:pt x="0" y="2316"/>
                  </a:lnTo>
                  <a:lnTo>
                    <a:pt x="0" y="2288"/>
                  </a:lnTo>
                  <a:lnTo>
                    <a:pt x="18" y="2184"/>
                  </a:lnTo>
                  <a:lnTo>
                    <a:pt x="54" y="2084"/>
                  </a:lnTo>
                  <a:lnTo>
                    <a:pt x="111" y="1988"/>
                  </a:lnTo>
                  <a:lnTo>
                    <a:pt x="186" y="1895"/>
                  </a:lnTo>
                  <a:lnTo>
                    <a:pt x="282" y="1809"/>
                  </a:lnTo>
                  <a:lnTo>
                    <a:pt x="389" y="1731"/>
                  </a:lnTo>
                  <a:lnTo>
                    <a:pt x="514" y="1656"/>
                  </a:lnTo>
                  <a:lnTo>
                    <a:pt x="482" y="1549"/>
                  </a:lnTo>
                  <a:lnTo>
                    <a:pt x="457" y="1442"/>
                  </a:lnTo>
                  <a:lnTo>
                    <a:pt x="439" y="1342"/>
                  </a:lnTo>
                  <a:lnTo>
                    <a:pt x="435" y="1245"/>
                  </a:lnTo>
                  <a:lnTo>
                    <a:pt x="439" y="1156"/>
                  </a:lnTo>
                  <a:lnTo>
                    <a:pt x="457" y="1071"/>
                  </a:lnTo>
                  <a:lnTo>
                    <a:pt x="482" y="988"/>
                  </a:lnTo>
                  <a:lnTo>
                    <a:pt x="518" y="917"/>
                  </a:lnTo>
                  <a:lnTo>
                    <a:pt x="564" y="849"/>
                  </a:lnTo>
                  <a:lnTo>
                    <a:pt x="632" y="778"/>
                  </a:lnTo>
                  <a:lnTo>
                    <a:pt x="714" y="724"/>
                  </a:lnTo>
                  <a:lnTo>
                    <a:pt x="807" y="678"/>
                  </a:lnTo>
                  <a:lnTo>
                    <a:pt x="910" y="649"/>
                  </a:lnTo>
                  <a:lnTo>
                    <a:pt x="1021" y="631"/>
                  </a:lnTo>
                  <a:lnTo>
                    <a:pt x="1142" y="624"/>
                  </a:lnTo>
                  <a:lnTo>
                    <a:pt x="1242" y="628"/>
                  </a:lnTo>
                  <a:lnTo>
                    <a:pt x="1349" y="639"/>
                  </a:lnTo>
                  <a:lnTo>
                    <a:pt x="1392" y="521"/>
                  </a:lnTo>
                  <a:lnTo>
                    <a:pt x="1438" y="410"/>
                  </a:lnTo>
                  <a:lnTo>
                    <a:pt x="1495" y="314"/>
                  </a:lnTo>
                  <a:lnTo>
                    <a:pt x="1556" y="224"/>
                  </a:lnTo>
                  <a:lnTo>
                    <a:pt x="1624" y="153"/>
                  </a:lnTo>
                  <a:lnTo>
                    <a:pt x="1699" y="92"/>
                  </a:lnTo>
                  <a:lnTo>
                    <a:pt x="1777" y="46"/>
                  </a:lnTo>
                  <a:lnTo>
                    <a:pt x="1867" y="14"/>
                  </a:lnTo>
                  <a:lnTo>
                    <a:pt x="1931" y="3"/>
                  </a:lnTo>
                  <a:lnTo>
                    <a:pt x="1999"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2"/>
            <p:cNvSpPr>
              <a:spLocks/>
            </p:cNvSpPr>
            <p:nvPr/>
          </p:nvSpPr>
          <p:spPr bwMode="auto">
            <a:xfrm rot="943525">
              <a:off x="984991" y="4733721"/>
              <a:ext cx="1538787" cy="1501677"/>
            </a:xfrm>
            <a:custGeom>
              <a:avLst/>
              <a:gdLst/>
              <a:ahLst/>
              <a:cxnLst>
                <a:cxn ang="0">
                  <a:pos x="1942" y="25"/>
                </a:cxn>
                <a:cxn ang="0">
                  <a:pos x="2235" y="193"/>
                </a:cxn>
                <a:cxn ang="0">
                  <a:pos x="2542" y="146"/>
                </a:cxn>
                <a:cxn ang="0">
                  <a:pos x="2845" y="61"/>
                </a:cxn>
                <a:cxn ang="0">
                  <a:pos x="3113" y="136"/>
                </a:cxn>
                <a:cxn ang="0">
                  <a:pos x="3305" y="360"/>
                </a:cxn>
                <a:cxn ang="0">
                  <a:pos x="3416" y="707"/>
                </a:cxn>
                <a:cxn ang="0">
                  <a:pos x="3776" y="750"/>
                </a:cxn>
                <a:cxn ang="0">
                  <a:pos x="4033" y="892"/>
                </a:cxn>
                <a:cxn ang="0">
                  <a:pos x="4158" y="1142"/>
                </a:cxn>
                <a:cxn ang="0">
                  <a:pos x="4133" y="1453"/>
                </a:cxn>
                <a:cxn ang="0">
                  <a:pos x="4166" y="1781"/>
                </a:cxn>
                <a:cxn ang="0">
                  <a:pos x="4398" y="2081"/>
                </a:cxn>
                <a:cxn ang="0">
                  <a:pos x="4422" y="2388"/>
                </a:cxn>
                <a:cxn ang="0">
                  <a:pos x="4269" y="2642"/>
                </a:cxn>
                <a:cxn ang="0">
                  <a:pos x="3976" y="2852"/>
                </a:cxn>
                <a:cxn ang="0">
                  <a:pos x="4048" y="3209"/>
                </a:cxn>
                <a:cxn ang="0">
                  <a:pos x="3987" y="3495"/>
                </a:cxn>
                <a:cxn ang="0">
                  <a:pos x="3791" y="3691"/>
                </a:cxn>
                <a:cxn ang="0">
                  <a:pos x="3487" y="3770"/>
                </a:cxn>
                <a:cxn ang="0">
                  <a:pos x="3191" y="3877"/>
                </a:cxn>
                <a:cxn ang="0">
                  <a:pos x="3020" y="4166"/>
                </a:cxn>
                <a:cxn ang="0">
                  <a:pos x="2777" y="4316"/>
                </a:cxn>
                <a:cxn ang="0">
                  <a:pos x="2495" y="4302"/>
                </a:cxn>
                <a:cxn ang="0">
                  <a:pos x="2203" y="4134"/>
                </a:cxn>
                <a:cxn ang="0">
                  <a:pos x="1896" y="4180"/>
                </a:cxn>
                <a:cxn ang="0">
                  <a:pos x="1592" y="4266"/>
                </a:cxn>
                <a:cxn ang="0">
                  <a:pos x="1325" y="4191"/>
                </a:cxn>
                <a:cxn ang="0">
                  <a:pos x="1132" y="3970"/>
                </a:cxn>
                <a:cxn ang="0">
                  <a:pos x="1021" y="3623"/>
                </a:cxn>
                <a:cxn ang="0">
                  <a:pos x="661" y="3580"/>
                </a:cxn>
                <a:cxn ang="0">
                  <a:pos x="404" y="3434"/>
                </a:cxn>
                <a:cxn ang="0">
                  <a:pos x="279" y="3188"/>
                </a:cxn>
                <a:cxn ang="0">
                  <a:pos x="304" y="2874"/>
                </a:cxn>
                <a:cxn ang="0">
                  <a:pos x="272" y="2545"/>
                </a:cxn>
                <a:cxn ang="0">
                  <a:pos x="40" y="2245"/>
                </a:cxn>
                <a:cxn ang="0">
                  <a:pos x="15" y="1938"/>
                </a:cxn>
                <a:cxn ang="0">
                  <a:pos x="168" y="1685"/>
                </a:cxn>
                <a:cxn ang="0">
                  <a:pos x="461" y="1474"/>
                </a:cxn>
                <a:cxn ang="0">
                  <a:pos x="389" y="1117"/>
                </a:cxn>
                <a:cxn ang="0">
                  <a:pos x="450" y="832"/>
                </a:cxn>
                <a:cxn ang="0">
                  <a:pos x="646" y="635"/>
                </a:cxn>
                <a:cxn ang="0">
                  <a:pos x="950" y="560"/>
                </a:cxn>
                <a:cxn ang="0">
                  <a:pos x="1246" y="450"/>
                </a:cxn>
                <a:cxn ang="0">
                  <a:pos x="1417" y="161"/>
                </a:cxn>
                <a:cxn ang="0">
                  <a:pos x="1656" y="14"/>
                </a:cxn>
              </a:cxnLst>
              <a:rect l="0" t="0" r="r" b="b"/>
              <a:pathLst>
                <a:path w="4437" h="4330">
                  <a:moveTo>
                    <a:pt x="1749" y="0"/>
                  </a:moveTo>
                  <a:lnTo>
                    <a:pt x="1846" y="3"/>
                  </a:lnTo>
                  <a:lnTo>
                    <a:pt x="1942" y="25"/>
                  </a:lnTo>
                  <a:lnTo>
                    <a:pt x="2038" y="64"/>
                  </a:lnTo>
                  <a:lnTo>
                    <a:pt x="2135" y="121"/>
                  </a:lnTo>
                  <a:lnTo>
                    <a:pt x="2235" y="193"/>
                  </a:lnTo>
                  <a:lnTo>
                    <a:pt x="2331" y="278"/>
                  </a:lnTo>
                  <a:lnTo>
                    <a:pt x="2438" y="203"/>
                  </a:lnTo>
                  <a:lnTo>
                    <a:pt x="2542" y="146"/>
                  </a:lnTo>
                  <a:lnTo>
                    <a:pt x="2649" y="100"/>
                  </a:lnTo>
                  <a:lnTo>
                    <a:pt x="2749" y="75"/>
                  </a:lnTo>
                  <a:lnTo>
                    <a:pt x="2845" y="61"/>
                  </a:lnTo>
                  <a:lnTo>
                    <a:pt x="2941" y="68"/>
                  </a:lnTo>
                  <a:lnTo>
                    <a:pt x="3031" y="93"/>
                  </a:lnTo>
                  <a:lnTo>
                    <a:pt x="3113" y="136"/>
                  </a:lnTo>
                  <a:lnTo>
                    <a:pt x="3188" y="196"/>
                  </a:lnTo>
                  <a:lnTo>
                    <a:pt x="3252" y="271"/>
                  </a:lnTo>
                  <a:lnTo>
                    <a:pt x="3305" y="360"/>
                  </a:lnTo>
                  <a:lnTo>
                    <a:pt x="3352" y="464"/>
                  </a:lnTo>
                  <a:lnTo>
                    <a:pt x="3387" y="578"/>
                  </a:lnTo>
                  <a:lnTo>
                    <a:pt x="3416" y="707"/>
                  </a:lnTo>
                  <a:lnTo>
                    <a:pt x="3544" y="710"/>
                  </a:lnTo>
                  <a:lnTo>
                    <a:pt x="3666" y="725"/>
                  </a:lnTo>
                  <a:lnTo>
                    <a:pt x="3776" y="750"/>
                  </a:lnTo>
                  <a:lnTo>
                    <a:pt x="3873" y="785"/>
                  </a:lnTo>
                  <a:lnTo>
                    <a:pt x="3959" y="832"/>
                  </a:lnTo>
                  <a:lnTo>
                    <a:pt x="4033" y="892"/>
                  </a:lnTo>
                  <a:lnTo>
                    <a:pt x="4091" y="967"/>
                  </a:lnTo>
                  <a:lnTo>
                    <a:pt x="4133" y="1049"/>
                  </a:lnTo>
                  <a:lnTo>
                    <a:pt x="4158" y="1142"/>
                  </a:lnTo>
                  <a:lnTo>
                    <a:pt x="4166" y="1239"/>
                  </a:lnTo>
                  <a:lnTo>
                    <a:pt x="4158" y="1342"/>
                  </a:lnTo>
                  <a:lnTo>
                    <a:pt x="4133" y="1453"/>
                  </a:lnTo>
                  <a:lnTo>
                    <a:pt x="4098" y="1571"/>
                  </a:lnTo>
                  <a:lnTo>
                    <a:pt x="4044" y="1688"/>
                  </a:lnTo>
                  <a:lnTo>
                    <a:pt x="4166" y="1781"/>
                  </a:lnTo>
                  <a:lnTo>
                    <a:pt x="4265" y="1878"/>
                  </a:lnTo>
                  <a:lnTo>
                    <a:pt x="4344" y="1978"/>
                  </a:lnTo>
                  <a:lnTo>
                    <a:pt x="4398" y="2081"/>
                  </a:lnTo>
                  <a:lnTo>
                    <a:pt x="4430" y="2188"/>
                  </a:lnTo>
                  <a:lnTo>
                    <a:pt x="4437" y="2295"/>
                  </a:lnTo>
                  <a:lnTo>
                    <a:pt x="4422" y="2388"/>
                  </a:lnTo>
                  <a:lnTo>
                    <a:pt x="4387" y="2474"/>
                  </a:lnTo>
                  <a:lnTo>
                    <a:pt x="4337" y="2559"/>
                  </a:lnTo>
                  <a:lnTo>
                    <a:pt x="4269" y="2642"/>
                  </a:lnTo>
                  <a:lnTo>
                    <a:pt x="4187" y="2717"/>
                  </a:lnTo>
                  <a:lnTo>
                    <a:pt x="4087" y="2788"/>
                  </a:lnTo>
                  <a:lnTo>
                    <a:pt x="3976" y="2852"/>
                  </a:lnTo>
                  <a:lnTo>
                    <a:pt x="4016" y="2977"/>
                  </a:lnTo>
                  <a:lnTo>
                    <a:pt x="4037" y="3095"/>
                  </a:lnTo>
                  <a:lnTo>
                    <a:pt x="4048" y="3209"/>
                  </a:lnTo>
                  <a:lnTo>
                    <a:pt x="4041" y="3313"/>
                  </a:lnTo>
                  <a:lnTo>
                    <a:pt x="4023" y="3409"/>
                  </a:lnTo>
                  <a:lnTo>
                    <a:pt x="3987" y="3495"/>
                  </a:lnTo>
                  <a:lnTo>
                    <a:pt x="3937" y="3573"/>
                  </a:lnTo>
                  <a:lnTo>
                    <a:pt x="3869" y="3641"/>
                  </a:lnTo>
                  <a:lnTo>
                    <a:pt x="3791" y="3691"/>
                  </a:lnTo>
                  <a:lnTo>
                    <a:pt x="3702" y="3730"/>
                  </a:lnTo>
                  <a:lnTo>
                    <a:pt x="3598" y="3755"/>
                  </a:lnTo>
                  <a:lnTo>
                    <a:pt x="3487" y="3770"/>
                  </a:lnTo>
                  <a:lnTo>
                    <a:pt x="3366" y="3766"/>
                  </a:lnTo>
                  <a:lnTo>
                    <a:pt x="3234" y="3755"/>
                  </a:lnTo>
                  <a:lnTo>
                    <a:pt x="3191" y="3877"/>
                  </a:lnTo>
                  <a:lnTo>
                    <a:pt x="3141" y="3987"/>
                  </a:lnTo>
                  <a:lnTo>
                    <a:pt x="3084" y="4084"/>
                  </a:lnTo>
                  <a:lnTo>
                    <a:pt x="3020" y="4166"/>
                  </a:lnTo>
                  <a:lnTo>
                    <a:pt x="2945" y="4234"/>
                  </a:lnTo>
                  <a:lnTo>
                    <a:pt x="2866" y="4284"/>
                  </a:lnTo>
                  <a:lnTo>
                    <a:pt x="2777" y="4316"/>
                  </a:lnTo>
                  <a:lnTo>
                    <a:pt x="2684" y="4330"/>
                  </a:lnTo>
                  <a:lnTo>
                    <a:pt x="2592" y="4323"/>
                  </a:lnTo>
                  <a:lnTo>
                    <a:pt x="2495" y="4302"/>
                  </a:lnTo>
                  <a:lnTo>
                    <a:pt x="2399" y="4262"/>
                  </a:lnTo>
                  <a:lnTo>
                    <a:pt x="2302" y="4205"/>
                  </a:lnTo>
                  <a:lnTo>
                    <a:pt x="2203" y="4134"/>
                  </a:lnTo>
                  <a:lnTo>
                    <a:pt x="2106" y="4048"/>
                  </a:lnTo>
                  <a:lnTo>
                    <a:pt x="1999" y="4123"/>
                  </a:lnTo>
                  <a:lnTo>
                    <a:pt x="1896" y="4180"/>
                  </a:lnTo>
                  <a:lnTo>
                    <a:pt x="1789" y="4227"/>
                  </a:lnTo>
                  <a:lnTo>
                    <a:pt x="1689" y="4252"/>
                  </a:lnTo>
                  <a:lnTo>
                    <a:pt x="1592" y="4266"/>
                  </a:lnTo>
                  <a:lnTo>
                    <a:pt x="1496" y="4259"/>
                  </a:lnTo>
                  <a:lnTo>
                    <a:pt x="1407" y="4234"/>
                  </a:lnTo>
                  <a:lnTo>
                    <a:pt x="1325" y="4191"/>
                  </a:lnTo>
                  <a:lnTo>
                    <a:pt x="1250" y="4134"/>
                  </a:lnTo>
                  <a:lnTo>
                    <a:pt x="1185" y="4059"/>
                  </a:lnTo>
                  <a:lnTo>
                    <a:pt x="1132" y="3970"/>
                  </a:lnTo>
                  <a:lnTo>
                    <a:pt x="1085" y="3866"/>
                  </a:lnTo>
                  <a:lnTo>
                    <a:pt x="1050" y="3752"/>
                  </a:lnTo>
                  <a:lnTo>
                    <a:pt x="1021" y="3623"/>
                  </a:lnTo>
                  <a:lnTo>
                    <a:pt x="893" y="3620"/>
                  </a:lnTo>
                  <a:lnTo>
                    <a:pt x="771" y="3605"/>
                  </a:lnTo>
                  <a:lnTo>
                    <a:pt x="661" y="3580"/>
                  </a:lnTo>
                  <a:lnTo>
                    <a:pt x="564" y="3545"/>
                  </a:lnTo>
                  <a:lnTo>
                    <a:pt x="479" y="3495"/>
                  </a:lnTo>
                  <a:lnTo>
                    <a:pt x="404" y="3434"/>
                  </a:lnTo>
                  <a:lnTo>
                    <a:pt x="347" y="3363"/>
                  </a:lnTo>
                  <a:lnTo>
                    <a:pt x="304" y="3281"/>
                  </a:lnTo>
                  <a:lnTo>
                    <a:pt x="279" y="3188"/>
                  </a:lnTo>
                  <a:lnTo>
                    <a:pt x="272" y="3088"/>
                  </a:lnTo>
                  <a:lnTo>
                    <a:pt x="279" y="2984"/>
                  </a:lnTo>
                  <a:lnTo>
                    <a:pt x="304" y="2874"/>
                  </a:lnTo>
                  <a:lnTo>
                    <a:pt x="339" y="2759"/>
                  </a:lnTo>
                  <a:lnTo>
                    <a:pt x="393" y="2638"/>
                  </a:lnTo>
                  <a:lnTo>
                    <a:pt x="272" y="2545"/>
                  </a:lnTo>
                  <a:lnTo>
                    <a:pt x="172" y="2449"/>
                  </a:lnTo>
                  <a:lnTo>
                    <a:pt x="93" y="2349"/>
                  </a:lnTo>
                  <a:lnTo>
                    <a:pt x="40" y="2245"/>
                  </a:lnTo>
                  <a:lnTo>
                    <a:pt x="8" y="2138"/>
                  </a:lnTo>
                  <a:lnTo>
                    <a:pt x="0" y="2031"/>
                  </a:lnTo>
                  <a:lnTo>
                    <a:pt x="15" y="1938"/>
                  </a:lnTo>
                  <a:lnTo>
                    <a:pt x="50" y="1853"/>
                  </a:lnTo>
                  <a:lnTo>
                    <a:pt x="100" y="1767"/>
                  </a:lnTo>
                  <a:lnTo>
                    <a:pt x="168" y="1685"/>
                  </a:lnTo>
                  <a:lnTo>
                    <a:pt x="250" y="1610"/>
                  </a:lnTo>
                  <a:lnTo>
                    <a:pt x="350" y="1538"/>
                  </a:lnTo>
                  <a:lnTo>
                    <a:pt x="461" y="1474"/>
                  </a:lnTo>
                  <a:lnTo>
                    <a:pt x="422" y="1349"/>
                  </a:lnTo>
                  <a:lnTo>
                    <a:pt x="400" y="1231"/>
                  </a:lnTo>
                  <a:lnTo>
                    <a:pt x="389" y="1117"/>
                  </a:lnTo>
                  <a:lnTo>
                    <a:pt x="397" y="1014"/>
                  </a:lnTo>
                  <a:lnTo>
                    <a:pt x="414" y="917"/>
                  </a:lnTo>
                  <a:lnTo>
                    <a:pt x="450" y="832"/>
                  </a:lnTo>
                  <a:lnTo>
                    <a:pt x="500" y="753"/>
                  </a:lnTo>
                  <a:lnTo>
                    <a:pt x="568" y="689"/>
                  </a:lnTo>
                  <a:lnTo>
                    <a:pt x="646" y="635"/>
                  </a:lnTo>
                  <a:lnTo>
                    <a:pt x="736" y="596"/>
                  </a:lnTo>
                  <a:lnTo>
                    <a:pt x="839" y="571"/>
                  </a:lnTo>
                  <a:lnTo>
                    <a:pt x="950" y="560"/>
                  </a:lnTo>
                  <a:lnTo>
                    <a:pt x="1071" y="560"/>
                  </a:lnTo>
                  <a:lnTo>
                    <a:pt x="1203" y="575"/>
                  </a:lnTo>
                  <a:lnTo>
                    <a:pt x="1246" y="450"/>
                  </a:lnTo>
                  <a:lnTo>
                    <a:pt x="1296" y="339"/>
                  </a:lnTo>
                  <a:lnTo>
                    <a:pt x="1353" y="243"/>
                  </a:lnTo>
                  <a:lnTo>
                    <a:pt x="1417" y="161"/>
                  </a:lnTo>
                  <a:lnTo>
                    <a:pt x="1489" y="96"/>
                  </a:lnTo>
                  <a:lnTo>
                    <a:pt x="1571" y="46"/>
                  </a:lnTo>
                  <a:lnTo>
                    <a:pt x="1656" y="14"/>
                  </a:lnTo>
                  <a:lnTo>
                    <a:pt x="1749" y="0"/>
                  </a:lnTo>
                  <a:close/>
                </a:path>
              </a:pathLst>
            </a:custGeom>
            <a:ln>
              <a:solidFill>
                <a:schemeClr val="accent4">
                  <a:lumMod val="40000"/>
                  <a:lumOff val="60000"/>
                </a:schemeClr>
              </a:solidFill>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US"/>
            </a:p>
          </p:txBody>
        </p:sp>
      </p:grpSp>
      <p:sp>
        <p:nvSpPr>
          <p:cNvPr id="64" name="Прямоугольник 55"/>
          <p:cNvSpPr/>
          <p:nvPr/>
        </p:nvSpPr>
        <p:spPr>
          <a:xfrm>
            <a:off x="3648069" y="1238235"/>
            <a:ext cx="1805000" cy="1938992"/>
          </a:xfrm>
          <a:prstGeom prst="rect">
            <a:avLst/>
          </a:prstGeom>
        </p:spPr>
        <p:txBody>
          <a:bodyPr wrap="square">
            <a:spAutoFit/>
          </a:bodyPr>
          <a:lstStyle/>
          <a:p>
            <a:pPr algn="ctr"/>
            <a:r>
              <a:rPr lang="en-US" sz="1200" b="1" dirty="0" smtClean="0">
                <a:latin typeface="Arial" pitchFamily="34" charset="0"/>
                <a:cs typeface="Arial" pitchFamily="34" charset="0"/>
              </a:rPr>
              <a:t>Example text. </a:t>
            </a:r>
          </a:p>
          <a:p>
            <a:pPr algn="ctr"/>
            <a:r>
              <a:rPr lang="en-US" sz="1200" dirty="0" smtClean="0">
                <a:latin typeface="Arial" pitchFamily="34" charset="0"/>
                <a:cs typeface="Arial" pitchFamily="34" charset="0"/>
              </a:rPr>
              <a:t>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Go ahead and replace it with your own text.</a:t>
            </a:r>
          </a:p>
        </p:txBody>
      </p:sp>
      <p:sp>
        <p:nvSpPr>
          <p:cNvPr id="65" name="Прямоугольник 55"/>
          <p:cNvSpPr/>
          <p:nvPr/>
        </p:nvSpPr>
        <p:spPr>
          <a:xfrm>
            <a:off x="590540" y="2906495"/>
            <a:ext cx="1195378" cy="646331"/>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 </a:t>
            </a:r>
          </a:p>
          <a:p>
            <a:r>
              <a:rPr lang="en-US" sz="1200" dirty="0" smtClean="0">
                <a:solidFill>
                  <a:schemeClr val="bg1"/>
                </a:solidFill>
                <a:latin typeface="Arial" pitchFamily="34" charset="0"/>
                <a:cs typeface="Arial" pitchFamily="34" charset="0"/>
              </a:rPr>
              <a:t>This is an example text.</a:t>
            </a:r>
          </a:p>
        </p:txBody>
      </p:sp>
      <p:sp>
        <p:nvSpPr>
          <p:cNvPr id="66" name="Прямоугольник 55"/>
          <p:cNvSpPr/>
          <p:nvPr/>
        </p:nvSpPr>
        <p:spPr>
          <a:xfrm>
            <a:off x="2068542" y="1594448"/>
            <a:ext cx="1195378" cy="646331"/>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 </a:t>
            </a:r>
          </a:p>
          <a:p>
            <a:r>
              <a:rPr lang="en-US" sz="1200" dirty="0" smtClean="0">
                <a:solidFill>
                  <a:schemeClr val="bg1"/>
                </a:solidFill>
                <a:latin typeface="Arial" pitchFamily="34" charset="0"/>
                <a:cs typeface="Arial" pitchFamily="34" charset="0"/>
              </a:rPr>
              <a:t>This is an example text.</a:t>
            </a:r>
          </a:p>
        </p:txBody>
      </p:sp>
      <p:sp>
        <p:nvSpPr>
          <p:cNvPr id="67" name="Прямоугольник 55"/>
          <p:cNvSpPr/>
          <p:nvPr/>
        </p:nvSpPr>
        <p:spPr>
          <a:xfrm>
            <a:off x="5883315" y="1775409"/>
            <a:ext cx="1195378" cy="646331"/>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 </a:t>
            </a:r>
          </a:p>
          <a:p>
            <a:r>
              <a:rPr lang="en-US" sz="1200" dirty="0" smtClean="0">
                <a:solidFill>
                  <a:schemeClr val="bg1"/>
                </a:solidFill>
                <a:latin typeface="Arial" pitchFamily="34" charset="0"/>
                <a:cs typeface="Arial" pitchFamily="34" charset="0"/>
              </a:rPr>
              <a:t>This is an example text.</a:t>
            </a:r>
          </a:p>
        </p:txBody>
      </p:sp>
      <p:sp>
        <p:nvSpPr>
          <p:cNvPr id="68" name="Прямоугольник 55"/>
          <p:cNvSpPr/>
          <p:nvPr/>
        </p:nvSpPr>
        <p:spPr>
          <a:xfrm>
            <a:off x="7400931" y="2720761"/>
            <a:ext cx="1195378" cy="646331"/>
          </a:xfrm>
          <a:prstGeom prst="rect">
            <a:avLst/>
          </a:prstGeom>
        </p:spPr>
        <p:txBody>
          <a:bodyPr wrap="square">
            <a:spAutoFit/>
          </a:bodyPr>
          <a:lstStyle/>
          <a:p>
            <a:r>
              <a:rPr lang="en-US" sz="1200" b="1" dirty="0" smtClean="0">
                <a:solidFill>
                  <a:schemeClr val="bg1"/>
                </a:solidFill>
                <a:latin typeface="Arial" pitchFamily="34" charset="0"/>
                <a:cs typeface="Arial" pitchFamily="34" charset="0"/>
              </a:rPr>
              <a:t>Example text. </a:t>
            </a:r>
          </a:p>
          <a:p>
            <a:r>
              <a:rPr lang="en-US" sz="1200" dirty="0" smtClean="0">
                <a:solidFill>
                  <a:schemeClr val="bg1"/>
                </a:solidFill>
                <a:latin typeface="Arial" pitchFamily="34" charset="0"/>
                <a:cs typeface="Arial" pitchFamily="34" charset="0"/>
              </a:rPr>
              <a:t>This is an example text.</a:t>
            </a:r>
          </a:p>
        </p:txBody>
      </p:sp>
      <p:sp>
        <p:nvSpPr>
          <p:cNvPr id="69" name="TextBox 44"/>
          <p:cNvSpPr txBox="1">
            <a:spLocks noChangeArrowheads="1"/>
          </p:cNvSpPr>
          <p:nvPr/>
        </p:nvSpPr>
        <p:spPr bwMode="auto">
          <a:xfrm>
            <a:off x="2152633" y="4906374"/>
            <a:ext cx="938219" cy="784830"/>
          </a:xfrm>
          <a:prstGeom prst="rect">
            <a:avLst/>
          </a:prstGeom>
          <a:noFill/>
          <a:ln w="9525">
            <a:noFill/>
            <a:miter lim="800000"/>
            <a:headEnd/>
            <a:tailEnd/>
          </a:ln>
        </p:spPr>
        <p:txBody>
          <a:bodyPr wrap="square">
            <a:spAutoFit/>
          </a:bodyPr>
          <a:lstStyle/>
          <a:p>
            <a:pPr algn="ctr"/>
            <a:r>
              <a:rPr lang="en-US" sz="2000" b="1" dirty="0" smtClean="0">
                <a:solidFill>
                  <a:schemeClr val="bg1"/>
                </a:solidFill>
                <a:latin typeface="Arial" pitchFamily="34" charset="0"/>
                <a:cs typeface="Arial" pitchFamily="34" charset="0"/>
              </a:rPr>
              <a:t>1</a:t>
            </a:r>
            <a:r>
              <a:rPr lang="en-US" sz="2500" b="1" dirty="0" smtClean="0">
                <a:solidFill>
                  <a:schemeClr val="bg1"/>
                </a:solidFill>
                <a:latin typeface="Arial" pitchFamily="34" charset="0"/>
                <a:cs typeface="Arial" pitchFamily="34" charset="0"/>
              </a:rPr>
              <a:t> </a:t>
            </a:r>
            <a:r>
              <a:rPr lang="en-US" sz="1000" b="1" dirty="0" smtClean="0">
                <a:solidFill>
                  <a:schemeClr val="bg1"/>
                </a:solidFill>
                <a:latin typeface="Arial" pitchFamily="34" charset="0"/>
                <a:cs typeface="Arial" pitchFamily="34" charset="0"/>
              </a:rPr>
              <a:t>EXAMPLE TEXT </a:t>
            </a:r>
            <a:endParaRPr lang="en-US" sz="1000" b="1" dirty="0">
              <a:solidFill>
                <a:schemeClr val="bg1"/>
              </a:solidFill>
              <a:latin typeface="Arial" pitchFamily="34" charset="0"/>
              <a:cs typeface="Arial" pitchFamily="34" charset="0"/>
            </a:endParaRPr>
          </a:p>
        </p:txBody>
      </p:sp>
      <p:sp>
        <p:nvSpPr>
          <p:cNvPr id="70" name="TextBox 44"/>
          <p:cNvSpPr txBox="1">
            <a:spLocks noChangeArrowheads="1"/>
          </p:cNvSpPr>
          <p:nvPr/>
        </p:nvSpPr>
        <p:spPr bwMode="auto">
          <a:xfrm>
            <a:off x="3319457" y="3949101"/>
            <a:ext cx="938219" cy="784830"/>
          </a:xfrm>
          <a:prstGeom prst="rect">
            <a:avLst/>
          </a:prstGeom>
          <a:noFill/>
          <a:ln w="9525">
            <a:noFill/>
            <a:miter lim="800000"/>
            <a:headEnd/>
            <a:tailEnd/>
          </a:ln>
        </p:spPr>
        <p:txBody>
          <a:bodyPr wrap="square">
            <a:spAutoFit/>
          </a:bodyPr>
          <a:lstStyle/>
          <a:p>
            <a:pPr algn="ctr"/>
            <a:r>
              <a:rPr lang="ru-RU" sz="2000" b="1" dirty="0" smtClean="0">
                <a:solidFill>
                  <a:schemeClr val="bg1"/>
                </a:solidFill>
                <a:latin typeface="Arial" pitchFamily="34" charset="0"/>
                <a:cs typeface="Arial" pitchFamily="34" charset="0"/>
              </a:rPr>
              <a:t>2</a:t>
            </a:r>
            <a:r>
              <a:rPr lang="en-US" sz="2500" b="1" dirty="0" smtClean="0">
                <a:solidFill>
                  <a:schemeClr val="bg1"/>
                </a:solidFill>
                <a:latin typeface="Arial" pitchFamily="34" charset="0"/>
                <a:cs typeface="Arial" pitchFamily="34" charset="0"/>
              </a:rPr>
              <a:t> </a:t>
            </a:r>
            <a:r>
              <a:rPr lang="en-US" sz="1000" b="1" dirty="0" smtClean="0">
                <a:solidFill>
                  <a:schemeClr val="bg1"/>
                </a:solidFill>
                <a:latin typeface="Arial" pitchFamily="34" charset="0"/>
                <a:cs typeface="Arial" pitchFamily="34" charset="0"/>
              </a:rPr>
              <a:t>EXAMPLE TEXT </a:t>
            </a:r>
            <a:endParaRPr lang="en-US" sz="1000" b="1" dirty="0">
              <a:solidFill>
                <a:schemeClr val="bg1"/>
              </a:solidFill>
              <a:latin typeface="Arial" pitchFamily="34" charset="0"/>
              <a:cs typeface="Arial" pitchFamily="34" charset="0"/>
            </a:endParaRPr>
          </a:p>
        </p:txBody>
      </p:sp>
      <p:sp>
        <p:nvSpPr>
          <p:cNvPr id="71" name="TextBox 44"/>
          <p:cNvSpPr txBox="1">
            <a:spLocks noChangeArrowheads="1"/>
          </p:cNvSpPr>
          <p:nvPr/>
        </p:nvSpPr>
        <p:spPr bwMode="auto">
          <a:xfrm>
            <a:off x="4886323" y="3949101"/>
            <a:ext cx="938219" cy="784830"/>
          </a:xfrm>
          <a:prstGeom prst="rect">
            <a:avLst/>
          </a:prstGeom>
          <a:noFill/>
          <a:ln w="9525">
            <a:noFill/>
            <a:miter lim="800000"/>
            <a:headEnd/>
            <a:tailEnd/>
          </a:ln>
        </p:spPr>
        <p:txBody>
          <a:bodyPr wrap="square">
            <a:spAutoFit/>
          </a:bodyPr>
          <a:lstStyle/>
          <a:p>
            <a:pPr algn="ctr"/>
            <a:r>
              <a:rPr lang="ru-RU" sz="2000" b="1" dirty="0" smtClean="0">
                <a:solidFill>
                  <a:schemeClr val="bg1"/>
                </a:solidFill>
                <a:latin typeface="Arial" pitchFamily="34" charset="0"/>
                <a:cs typeface="Arial" pitchFamily="34" charset="0"/>
              </a:rPr>
              <a:t>3</a:t>
            </a:r>
            <a:r>
              <a:rPr lang="en-US" sz="2500" b="1" dirty="0" smtClean="0">
                <a:solidFill>
                  <a:schemeClr val="bg1"/>
                </a:solidFill>
                <a:latin typeface="Arial" pitchFamily="34" charset="0"/>
                <a:cs typeface="Arial" pitchFamily="34" charset="0"/>
              </a:rPr>
              <a:t> </a:t>
            </a:r>
            <a:r>
              <a:rPr lang="en-US" sz="1000" b="1" dirty="0" smtClean="0">
                <a:solidFill>
                  <a:schemeClr val="bg1"/>
                </a:solidFill>
                <a:latin typeface="Arial" pitchFamily="34" charset="0"/>
                <a:cs typeface="Arial" pitchFamily="34" charset="0"/>
              </a:rPr>
              <a:t>EXAMPLE TEXT </a:t>
            </a:r>
            <a:endParaRPr lang="en-US" sz="1000" b="1" dirty="0">
              <a:solidFill>
                <a:schemeClr val="bg1"/>
              </a:solidFill>
              <a:latin typeface="Arial" pitchFamily="34" charset="0"/>
              <a:cs typeface="Arial" pitchFamily="34" charset="0"/>
            </a:endParaRPr>
          </a:p>
        </p:txBody>
      </p:sp>
      <p:sp>
        <p:nvSpPr>
          <p:cNvPr id="72" name="TextBox 44"/>
          <p:cNvSpPr txBox="1">
            <a:spLocks noChangeArrowheads="1"/>
          </p:cNvSpPr>
          <p:nvPr/>
        </p:nvSpPr>
        <p:spPr bwMode="auto">
          <a:xfrm>
            <a:off x="6019795" y="4887324"/>
            <a:ext cx="938219" cy="784830"/>
          </a:xfrm>
          <a:prstGeom prst="rect">
            <a:avLst/>
          </a:prstGeom>
          <a:noFill/>
          <a:ln w="9525">
            <a:noFill/>
            <a:miter lim="800000"/>
            <a:headEnd/>
            <a:tailEnd/>
          </a:ln>
        </p:spPr>
        <p:txBody>
          <a:bodyPr wrap="square">
            <a:spAutoFit/>
          </a:bodyPr>
          <a:lstStyle/>
          <a:p>
            <a:pPr algn="ctr"/>
            <a:r>
              <a:rPr lang="ru-RU" sz="2000" b="1" dirty="0" smtClean="0">
                <a:solidFill>
                  <a:schemeClr val="bg1"/>
                </a:solidFill>
                <a:latin typeface="Arial" pitchFamily="34" charset="0"/>
                <a:cs typeface="Arial" pitchFamily="34" charset="0"/>
              </a:rPr>
              <a:t>4</a:t>
            </a:r>
            <a:r>
              <a:rPr lang="en-US" sz="2500" b="1" dirty="0" smtClean="0">
                <a:solidFill>
                  <a:schemeClr val="bg1"/>
                </a:solidFill>
                <a:latin typeface="Arial" pitchFamily="34" charset="0"/>
                <a:cs typeface="Arial" pitchFamily="34" charset="0"/>
              </a:rPr>
              <a:t> </a:t>
            </a:r>
            <a:r>
              <a:rPr lang="en-US" sz="1000" b="1" dirty="0" smtClean="0">
                <a:solidFill>
                  <a:schemeClr val="bg1"/>
                </a:solidFill>
                <a:latin typeface="Arial" pitchFamily="34" charset="0"/>
                <a:cs typeface="Arial" pitchFamily="34" charset="0"/>
              </a:rPr>
              <a:t>EXAMPLE TEXT </a:t>
            </a:r>
            <a:endParaRPr lang="en-US" sz="1000" b="1" dirty="0">
              <a:solidFill>
                <a:schemeClr val="bg1"/>
              </a:solidFill>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solidFill>
                  <a:schemeClr val="tx1">
                    <a:lumMod val="85000"/>
                    <a:lumOff val="15000"/>
                  </a:schemeClr>
                </a:solidFill>
                <a:latin typeface="Arial" pitchFamily="34" charset="0"/>
                <a:cs typeface="Arial" pitchFamily="34" charset="0"/>
              </a:rPr>
              <a:t>COLOR ELEMENTS</a:t>
            </a:r>
            <a:endParaRPr lang="ru-RU" sz="1600" b="1" dirty="0">
              <a:solidFill>
                <a:schemeClr val="tx1">
                  <a:lumMod val="85000"/>
                  <a:lumOff val="15000"/>
                </a:schemeClr>
              </a:solidFill>
              <a:latin typeface="Arial" pitchFamily="34" charset="0"/>
              <a:cs typeface="Arial" pitchFamily="34" charset="0"/>
            </a:endParaRPr>
          </a:p>
        </p:txBody>
      </p:sp>
    </p:spTree>
    <p:extLst>
      <p:ext uri="{BB962C8B-B14F-4D97-AF65-F5344CB8AC3E}">
        <p14:creationId xmlns:p14="http://schemas.microsoft.com/office/powerpoint/2010/main" val="1131338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101</Words>
  <Application>Microsoft Office PowerPoint</Application>
  <PresentationFormat>全屏显示(4:3)</PresentationFormat>
  <Paragraphs>15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