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6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0"/>
          <p:cNvSpPr>
            <a:spLocks/>
          </p:cNvSpPr>
          <p:nvPr/>
        </p:nvSpPr>
        <p:spPr bwMode="auto">
          <a:xfrm>
            <a:off x="457200" y="999344"/>
            <a:ext cx="3250696" cy="1108907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83796" y="990600"/>
            <a:ext cx="1464874" cy="313544"/>
            <a:chOff x="3962400" y="5257800"/>
            <a:chExt cx="1464874" cy="313544"/>
          </a:xfrm>
        </p:grpSpPr>
        <p:sp>
          <p:nvSpPr>
            <p:cNvPr id="5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solidFill>
                <a:srgbClr val="4D4D4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774196" y="1406657"/>
            <a:ext cx="2819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2396" y="998220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1066800" y="2294744"/>
            <a:ext cx="4300207" cy="1108907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4600" y="2286000"/>
            <a:ext cx="1464874" cy="313544"/>
            <a:chOff x="3962400" y="5257800"/>
            <a:chExt cx="1464874" cy="313544"/>
          </a:xfrm>
        </p:grpSpPr>
        <p:sp>
          <p:nvSpPr>
            <p:cNvPr id="11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219200" y="2659559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2293620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5" name="Freeform 10"/>
          <p:cNvSpPr>
            <a:spLocks/>
          </p:cNvSpPr>
          <p:nvPr/>
        </p:nvSpPr>
        <p:spPr bwMode="auto">
          <a:xfrm>
            <a:off x="1828800" y="3677871"/>
            <a:ext cx="5185152" cy="1108907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0" y="3669127"/>
            <a:ext cx="1464874" cy="313544"/>
            <a:chOff x="3962400" y="5257800"/>
            <a:chExt cx="1464874" cy="313544"/>
          </a:xfrm>
        </p:grpSpPr>
        <p:sp>
          <p:nvSpPr>
            <p:cNvPr id="17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81200" y="4085184"/>
            <a:ext cx="4953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38600" y="3676747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2743200" y="5139493"/>
            <a:ext cx="5972765" cy="1108907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/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81600" y="5130749"/>
            <a:ext cx="1464874" cy="313544"/>
            <a:chOff x="3962400" y="5257800"/>
            <a:chExt cx="1464874" cy="313544"/>
          </a:xfrm>
        </p:grpSpPr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056935" y="5554651"/>
            <a:ext cx="51726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10200" y="5138369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981200" y="4267200"/>
            <a:ext cx="4953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56935" y="5715000"/>
            <a:ext cx="51726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3909060" y="1242060"/>
            <a:ext cx="473248" cy="473252"/>
            <a:chOff x="4283248" y="3200400"/>
            <a:chExt cx="974552" cy="974556"/>
          </a:xfrm>
        </p:grpSpPr>
        <p:sp>
          <p:nvSpPr>
            <p:cNvPr id="55" name="Oval 51"/>
            <p:cNvSpPr>
              <a:spLocks noChangeArrowheads="1"/>
            </p:cNvSpPr>
            <p:nvPr/>
          </p:nvSpPr>
          <p:spPr bwMode="auto">
            <a:xfrm rot="5400000">
              <a:off x="4283246" y="3200402"/>
              <a:ext cx="974556" cy="974552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56" name="Freeform 6"/>
            <p:cNvSpPr>
              <a:spLocks/>
            </p:cNvSpPr>
            <p:nvPr/>
          </p:nvSpPr>
          <p:spPr bwMode="auto">
            <a:xfrm rot="5400000">
              <a:off x="4557447" y="3443553"/>
              <a:ext cx="443224" cy="703678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Oval 53"/>
            <p:cNvSpPr>
              <a:spLocks noChangeArrowheads="1"/>
            </p:cNvSpPr>
            <p:nvPr/>
          </p:nvSpPr>
          <p:spPr bwMode="auto">
            <a:xfrm>
              <a:off x="4412333" y="3232352"/>
              <a:ext cx="729345" cy="565866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77840" y="2598420"/>
            <a:ext cx="473248" cy="473252"/>
            <a:chOff x="4283248" y="3200400"/>
            <a:chExt cx="974552" cy="974556"/>
          </a:xfrm>
        </p:grpSpPr>
        <p:sp>
          <p:nvSpPr>
            <p:cNvPr id="59" name="Oval 51"/>
            <p:cNvSpPr>
              <a:spLocks noChangeArrowheads="1"/>
            </p:cNvSpPr>
            <p:nvPr/>
          </p:nvSpPr>
          <p:spPr bwMode="auto">
            <a:xfrm rot="5400000">
              <a:off x="4283246" y="3200402"/>
              <a:ext cx="974556" cy="974552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 rot="5400000">
              <a:off x="4557447" y="3443553"/>
              <a:ext cx="443224" cy="703678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Oval 53"/>
            <p:cNvSpPr>
              <a:spLocks noChangeArrowheads="1"/>
            </p:cNvSpPr>
            <p:nvPr/>
          </p:nvSpPr>
          <p:spPr bwMode="auto">
            <a:xfrm>
              <a:off x="4412333" y="3232352"/>
              <a:ext cx="729345" cy="565866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147560" y="3977640"/>
            <a:ext cx="473248" cy="473252"/>
            <a:chOff x="4283248" y="3200400"/>
            <a:chExt cx="974552" cy="974556"/>
          </a:xfrm>
        </p:grpSpPr>
        <p:sp>
          <p:nvSpPr>
            <p:cNvPr id="63" name="Oval 51"/>
            <p:cNvSpPr>
              <a:spLocks noChangeArrowheads="1"/>
            </p:cNvSpPr>
            <p:nvPr/>
          </p:nvSpPr>
          <p:spPr bwMode="auto">
            <a:xfrm rot="5400000">
              <a:off x="4283246" y="3200402"/>
              <a:ext cx="974556" cy="974552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64" name="Freeform 6"/>
            <p:cNvSpPr>
              <a:spLocks/>
            </p:cNvSpPr>
            <p:nvPr/>
          </p:nvSpPr>
          <p:spPr bwMode="auto">
            <a:xfrm rot="5400000">
              <a:off x="4557447" y="3443553"/>
              <a:ext cx="443224" cy="703678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Oval 53"/>
            <p:cNvSpPr>
              <a:spLocks noChangeArrowheads="1"/>
            </p:cNvSpPr>
            <p:nvPr/>
          </p:nvSpPr>
          <p:spPr bwMode="auto">
            <a:xfrm>
              <a:off x="4412333" y="3232352"/>
              <a:ext cx="729345" cy="565866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41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861857767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134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2012-07-18T18:47:21Z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