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3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6"/>
          <p:cNvGrpSpPr/>
          <p:nvPr/>
        </p:nvGrpSpPr>
        <p:grpSpPr>
          <a:xfrm>
            <a:off x="0" y="2286000"/>
            <a:ext cx="9144000" cy="4038600"/>
            <a:chOff x="-6781800" y="2819400"/>
            <a:chExt cx="9144000" cy="4038600"/>
          </a:xfrm>
        </p:grpSpPr>
        <p:sp>
          <p:nvSpPr>
            <p:cNvPr id="17" name="Rectangle 16"/>
            <p:cNvSpPr/>
            <p:nvPr/>
          </p:nvSpPr>
          <p:spPr>
            <a:xfrm rot="10800000">
              <a:off x="-6781800" y="5189413"/>
              <a:ext cx="9144000" cy="1668587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-6781800" y="2819400"/>
              <a:ext cx="9144000" cy="2370015"/>
            </a:xfrm>
            <a:prstGeom prst="rect">
              <a:avLst/>
            </a:prstGeom>
            <a:gradFill>
              <a:gsLst>
                <a:gs pos="20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166" name="Rectangle 165"/>
          <p:cNvSpPr/>
          <p:nvPr/>
        </p:nvSpPr>
        <p:spPr>
          <a:xfrm flipH="1">
            <a:off x="990600" y="1295400"/>
            <a:ext cx="3581400" cy="3429000"/>
          </a:xfrm>
          <a:prstGeom prst="rect">
            <a:avLst/>
          </a:prstGeom>
          <a:gradFill>
            <a:gsLst>
              <a:gs pos="56000">
                <a:schemeClr val="bg1">
                  <a:lumMod val="95000"/>
                </a:schemeClr>
              </a:gs>
              <a:gs pos="0">
                <a:schemeClr val="tx1">
                  <a:lumMod val="20000"/>
                  <a:lumOff val="80000"/>
                </a:schemeClr>
              </a:gs>
            </a:gsLst>
            <a:lin ang="5400000" scaled="0"/>
          </a:gradFill>
          <a:ln>
            <a:noFill/>
          </a:ln>
          <a:effectLst>
            <a:outerShdw blurRad="50800" dist="38100" dir="5400000" algn="t" rotWithShape="0">
              <a:prstClr val="black">
                <a:alpha val="64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Rectangle 166"/>
          <p:cNvSpPr/>
          <p:nvPr/>
        </p:nvSpPr>
        <p:spPr>
          <a:xfrm flipH="1">
            <a:off x="990600" y="1295400"/>
            <a:ext cx="3581400" cy="307777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rgbClr val="3A3A3A"/>
              </a:gs>
            </a:gsLst>
            <a:lin ang="5400000" scaled="0"/>
          </a:gradFill>
          <a:ln>
            <a:gradFill>
              <a:gsLst>
                <a:gs pos="0">
                  <a:schemeClr val="tx1">
                    <a:lumMod val="75000"/>
                  </a:schemeClr>
                </a:gs>
                <a:gs pos="50000">
                  <a:schemeClr val="bg1"/>
                </a:gs>
                <a:gs pos="100000">
                  <a:schemeClr val="tx1"/>
                </a:gs>
              </a:gsLst>
              <a:lin ang="0" scaled="0"/>
            </a:gra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4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Your Text Here</a:t>
            </a:r>
            <a:endParaRPr lang="en-US" sz="1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219200" y="17526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169" name="Rectangle 168"/>
          <p:cNvSpPr/>
          <p:nvPr/>
        </p:nvSpPr>
        <p:spPr>
          <a:xfrm flipH="1">
            <a:off x="2057400" y="2743200"/>
            <a:ext cx="1600200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200" kern="0" dirty="0" smtClean="0">
                <a:ea typeface="굴림" charset="-127"/>
                <a:cs typeface="Arial" pitchFamily="34" charset="0"/>
              </a:rPr>
              <a:t>Example Text </a:t>
            </a:r>
            <a:endParaRPr lang="en-US" sz="1200" dirty="0"/>
          </a:p>
        </p:txBody>
      </p:sp>
      <p:sp>
        <p:nvSpPr>
          <p:cNvPr id="170" name="Rectangle 169"/>
          <p:cNvSpPr/>
          <p:nvPr/>
        </p:nvSpPr>
        <p:spPr>
          <a:xfrm>
            <a:off x="1295400" y="2971800"/>
            <a:ext cx="3962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cxnSp>
        <p:nvCxnSpPr>
          <p:cNvPr id="171" name="Straight Connector 170"/>
          <p:cNvCxnSpPr/>
          <p:nvPr/>
        </p:nvCxnSpPr>
        <p:spPr>
          <a:xfrm>
            <a:off x="990600" y="2590800"/>
            <a:ext cx="3581400" cy="1588"/>
          </a:xfrm>
          <a:prstGeom prst="line">
            <a:avLst/>
          </a:prstGeom>
          <a:ln w="12700">
            <a:solidFill>
              <a:schemeClr val="tx1">
                <a:lumMod val="60000"/>
                <a:lumOff val="40000"/>
                <a:alpha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Rectangle 171"/>
          <p:cNvSpPr/>
          <p:nvPr/>
        </p:nvSpPr>
        <p:spPr>
          <a:xfrm flipH="1">
            <a:off x="1295400" y="3674477"/>
            <a:ext cx="2057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is simp dummy text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    of then and scrambled it </a:t>
            </a:r>
          </a:p>
        </p:txBody>
      </p:sp>
      <p:sp>
        <p:nvSpPr>
          <p:cNvPr id="173" name="Rectangle 172"/>
          <p:cNvSpPr/>
          <p:nvPr/>
        </p:nvSpPr>
        <p:spPr>
          <a:xfrm flipH="1">
            <a:off x="1295400" y="4072354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  </a:t>
            </a:r>
            <a:r>
              <a:rPr lang="en-US" altLang="ko-KR" sz="1100" kern="0" dirty="0" err="1" smtClean="0">
                <a:latin typeface="+mn-lt"/>
                <a:ea typeface="굴림" charset="-127"/>
                <a:cs typeface="Arial" pitchFamily="34" charset="0"/>
              </a:rPr>
              <a:t>Lorem</a:t>
            </a:r>
            <a:r>
              <a:rPr lang="en-US" altLang="ko-KR" sz="1100" kern="0" dirty="0" smtClean="0">
                <a:latin typeface="+mn-lt"/>
                <a:ea typeface="굴림" charset="-127"/>
                <a:cs typeface="Arial" pitchFamily="34" charset="0"/>
              </a:rPr>
              <a:t> is simp dummy text of then</a:t>
            </a:r>
          </a:p>
        </p:txBody>
      </p:sp>
      <p:sp>
        <p:nvSpPr>
          <p:cNvPr id="174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LAMP IDEA </a:t>
            </a:r>
            <a:r>
              <a:rPr lang="en-US" sz="2800" kern="0" dirty="0" smtClean="0"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75" name="Group 174"/>
          <p:cNvGrpSpPr/>
          <p:nvPr/>
        </p:nvGrpSpPr>
        <p:grpSpPr>
          <a:xfrm>
            <a:off x="5791200" y="609600"/>
            <a:ext cx="2801656" cy="4953000"/>
            <a:chOff x="2968603" y="1397000"/>
            <a:chExt cx="1751035" cy="3095626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76" name="Group 272"/>
            <p:cNvGrpSpPr/>
            <p:nvPr/>
          </p:nvGrpSpPr>
          <p:grpSpPr>
            <a:xfrm>
              <a:off x="3406775" y="3565526"/>
              <a:ext cx="869950" cy="927100"/>
              <a:chOff x="3406775" y="3565525"/>
              <a:chExt cx="869950" cy="927100"/>
            </a:xfrm>
          </p:grpSpPr>
          <p:sp>
            <p:nvSpPr>
              <p:cNvPr id="194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7" name="Group 273"/>
            <p:cNvGrpSpPr/>
            <p:nvPr/>
          </p:nvGrpSpPr>
          <p:grpSpPr>
            <a:xfrm>
              <a:off x="2968603" y="1397000"/>
              <a:ext cx="1751035" cy="2176463"/>
              <a:chOff x="2849541" y="2443163"/>
              <a:chExt cx="1751035" cy="2176463"/>
            </a:xfrm>
          </p:grpSpPr>
          <p:sp>
            <p:nvSpPr>
              <p:cNvPr id="178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6000">
                    <a:schemeClr val="bg1">
                      <a:lumMod val="50000"/>
                    </a:schemeClr>
                  </a:gs>
                  <a:gs pos="58000">
                    <a:schemeClr val="bg1">
                      <a:lumMod val="75000"/>
                    </a:schemeClr>
                  </a:gs>
                  <a:gs pos="24000">
                    <a:schemeClr val="bg1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9" name="Freeform 177"/>
              <p:cNvSpPr>
                <a:spLocks noEditPoints="1"/>
              </p:cNvSpPr>
              <p:nvPr/>
            </p:nvSpPr>
            <p:spPr bwMode="auto">
              <a:xfrm>
                <a:off x="2849541" y="2445863"/>
                <a:ext cx="1749467" cy="216788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12700">
                <a:solidFill>
                  <a:srgbClr val="6D6D6D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0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1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2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7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Freeform 179"/>
              <p:cNvSpPr>
                <a:spLocks/>
              </p:cNvSpPr>
              <p:nvPr/>
            </p:nvSpPr>
            <p:spPr bwMode="auto">
              <a:xfrm>
                <a:off x="3197225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  <a:alpha val="8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9192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4552486</TotalTime>
  <Words>79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1_Scrum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DG-形象指代</dc:subject>
  <dc:creator>PPTfans.cn</dc:creator>
  <cp:keywords>TZ-手动增减;XG-高光;KJ-平面;DH-静态;XJ-二级</cp:keywords>
  <dc:description>PPTfans.cn</dc:description>
  <cp:revision>474</cp:revision>
  <dcterms:created xsi:type="dcterms:W3CDTF">2010-07-23T09:33:49Z</dcterms:created>
  <dcterms:modified xsi:type="dcterms:W3CDTF">2012-07-18T18:32:59Z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