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>
                <a:tint val="80000"/>
                <a:satMod val="300000"/>
              </a:schemeClr>
            </a:gs>
            <a:gs pos="67000">
              <a:schemeClr val="bg1">
                <a:lumMod val="7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1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4724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PORTER GENERIC STRATEGIES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Round Single Corner Rectangle 21"/>
          <p:cNvSpPr/>
          <p:nvPr/>
        </p:nvSpPr>
        <p:spPr>
          <a:xfrm flipH="1">
            <a:off x="910264" y="1495425"/>
            <a:ext cx="1535054" cy="1714500"/>
          </a:xfrm>
          <a:prstGeom prst="round1Rect">
            <a:avLst>
              <a:gd name="adj" fmla="val 22056"/>
            </a:avLst>
          </a:prstGeom>
          <a:solidFill>
            <a:srgbClr val="4D4D4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Round Same Side Corner Rectangle 24"/>
          <p:cNvSpPr/>
          <p:nvPr/>
        </p:nvSpPr>
        <p:spPr>
          <a:xfrm flipV="1">
            <a:off x="910270" y="3306235"/>
            <a:ext cx="1985457" cy="1741189"/>
          </a:xfrm>
          <a:prstGeom prst="round2SameRect">
            <a:avLst/>
          </a:prstGeom>
          <a:solidFill>
            <a:srgbClr val="4D4D4D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Round Single Corner Rectangle 22"/>
          <p:cNvSpPr/>
          <p:nvPr/>
        </p:nvSpPr>
        <p:spPr>
          <a:xfrm flipH="1" flipV="1">
            <a:off x="1287138" y="4280579"/>
            <a:ext cx="2313311" cy="1249515"/>
          </a:xfrm>
          <a:prstGeom prst="round1Rect">
            <a:avLst>
              <a:gd name="adj" fmla="val 20345"/>
            </a:avLst>
          </a:prstGeom>
          <a:solidFill>
            <a:schemeClr val="tx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ound Single Corner Rectangle 23"/>
          <p:cNvSpPr/>
          <p:nvPr/>
        </p:nvSpPr>
        <p:spPr>
          <a:xfrm flipV="1">
            <a:off x="3695425" y="4280579"/>
            <a:ext cx="2318517" cy="1249515"/>
          </a:xfrm>
          <a:prstGeom prst="round1Rect">
            <a:avLst>
              <a:gd name="adj" fmla="val 21817"/>
            </a:avLst>
          </a:prstGeom>
          <a:solidFill>
            <a:schemeClr val="tx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Round Single Corner Rectangle 9"/>
          <p:cNvSpPr/>
          <p:nvPr/>
        </p:nvSpPr>
        <p:spPr>
          <a:xfrm flipV="1">
            <a:off x="3695425" y="3309561"/>
            <a:ext cx="2321060" cy="1715566"/>
          </a:xfrm>
          <a:prstGeom prst="round1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" name="Round Single Corner Rectangle 10"/>
          <p:cNvSpPr/>
          <p:nvPr/>
        </p:nvSpPr>
        <p:spPr>
          <a:xfrm flipH="1" flipV="1">
            <a:off x="1273450" y="3309561"/>
            <a:ext cx="2321060" cy="1715566"/>
          </a:xfrm>
          <a:prstGeom prst="round1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" name="Round Single Corner Rectangle 2"/>
          <p:cNvSpPr/>
          <p:nvPr/>
        </p:nvSpPr>
        <p:spPr>
          <a:xfrm>
            <a:off x="3695425" y="1495425"/>
            <a:ext cx="2321060" cy="1715566"/>
          </a:xfrm>
          <a:prstGeom prst="round1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" name="Round Single Corner Rectangle 3"/>
          <p:cNvSpPr/>
          <p:nvPr/>
        </p:nvSpPr>
        <p:spPr>
          <a:xfrm flipH="1">
            <a:off x="1273450" y="1495425"/>
            <a:ext cx="2321060" cy="1715566"/>
          </a:xfrm>
          <a:prstGeom prst="round1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Rectangle 6"/>
          <p:cNvSpPr/>
          <p:nvPr/>
        </p:nvSpPr>
        <p:spPr>
          <a:xfrm>
            <a:off x="1562897" y="3922095"/>
            <a:ext cx="1725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Cost Focus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36434" y="1988859"/>
            <a:ext cx="1688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Cost Leadership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95425" y="3848559"/>
            <a:ext cx="2213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Differentiation Focus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89567" y="2135930"/>
            <a:ext cx="1838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Differentiation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04110" y="5098662"/>
            <a:ext cx="8824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Cost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68961" y="5098662"/>
            <a:ext cx="2068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Differentiation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584990" y="3924469"/>
            <a:ext cx="1011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Narrow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584991" y="2233154"/>
            <a:ext cx="1011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Broad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206053" y="3100189"/>
            <a:ext cx="10111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SCOPE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42291" y="5663625"/>
            <a:ext cx="4559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SOURCE OF COMPETITIVE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ADVANTAGE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6999" y="1447800"/>
            <a:ext cx="1971675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 Same Side Corner Rectangle 26"/>
          <p:cNvSpPr/>
          <p:nvPr/>
        </p:nvSpPr>
        <p:spPr>
          <a:xfrm>
            <a:off x="6477000" y="809625"/>
            <a:ext cx="1981200" cy="674124"/>
          </a:xfrm>
          <a:prstGeom prst="round2SameRect">
            <a:avLst>
              <a:gd name="adj1" fmla="val 3875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553200" y="990600"/>
            <a:ext cx="1866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Differentiation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72250" y="1676400"/>
            <a:ext cx="1828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1500s, when an unknown printer took a galley of type and scrambled it to make a type specimen book.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24650" y="4643735"/>
            <a:ext cx="1692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24650" y="3810000"/>
            <a:ext cx="16317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3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4558509</TotalTime>
  <Words>88</Words>
  <Application>Microsoft Office PowerPoint</Application>
  <PresentationFormat>全屏显示(4:3)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FM-二维</dc:subject>
  <dc:creator>PPTfans.cn</dc:creator>
  <cp:keywords>TZ-手动增减;XG-细微;KJ-平面;DH-静态;XJ-二级</cp:keywords>
  <dc:description>PPT设计教程网</dc:description>
  <dcterms:created xsi:type="dcterms:W3CDTF">2010-07-23T09:33:49Z</dcterms:created>
  <dcterms:modified xsi:type="dcterms:W3CDTF">2012-07-18T18:37:27Z</dcterms:modified>
  <cp:category>UDi-表格甘特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