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1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BENCHMARKING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1314450"/>
            <a:ext cx="1752600" cy="762000"/>
          </a:xfrm>
          <a:prstGeom prst="roundRect">
            <a:avLst>
              <a:gd name="adj" fmla="val 3625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362200" y="1314450"/>
            <a:ext cx="1752600" cy="762000"/>
          </a:xfrm>
          <a:prstGeom prst="roundRect">
            <a:avLst>
              <a:gd name="adj" fmla="val 3625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314450"/>
            <a:ext cx="1752600" cy="762000"/>
          </a:xfrm>
          <a:prstGeom prst="roundRect">
            <a:avLst>
              <a:gd name="adj" fmla="val 3625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972300" y="1314450"/>
            <a:ext cx="1752600" cy="762000"/>
          </a:xfrm>
          <a:prstGeom prst="roundRect">
            <a:avLst>
              <a:gd name="adj" fmla="val 3625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85800" y="2295525"/>
            <a:ext cx="1447800" cy="762000"/>
          </a:xfrm>
          <a:prstGeom prst="roundRect">
            <a:avLst>
              <a:gd name="adj" fmla="val 3625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85800" y="3181350"/>
            <a:ext cx="1447800" cy="762000"/>
          </a:xfrm>
          <a:prstGeom prst="roundRect">
            <a:avLst>
              <a:gd name="adj" fmla="val 3625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85800" y="4057650"/>
            <a:ext cx="1447800" cy="762000"/>
          </a:xfrm>
          <a:prstGeom prst="roundRect">
            <a:avLst>
              <a:gd name="adj" fmla="val 3625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667000" y="2295525"/>
            <a:ext cx="1447800" cy="762000"/>
          </a:xfrm>
          <a:prstGeom prst="roundRect">
            <a:avLst>
              <a:gd name="adj" fmla="val 36250"/>
            </a:avLst>
          </a:prstGeom>
          <a:solidFill>
            <a:schemeClr val="bg1"/>
          </a:soli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667000" y="3181350"/>
            <a:ext cx="1447800" cy="762000"/>
          </a:xfrm>
          <a:prstGeom prst="roundRect">
            <a:avLst>
              <a:gd name="adj" fmla="val 36250"/>
            </a:avLst>
          </a:prstGeom>
          <a:solidFill>
            <a:schemeClr val="bg1"/>
          </a:soli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667000" y="4057650"/>
            <a:ext cx="1447800" cy="762000"/>
          </a:xfrm>
          <a:prstGeom prst="roundRect">
            <a:avLst>
              <a:gd name="adj" fmla="val 36250"/>
            </a:avLst>
          </a:prstGeom>
          <a:solidFill>
            <a:schemeClr val="bg1"/>
          </a:soli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667000" y="4924425"/>
            <a:ext cx="1447800" cy="762000"/>
          </a:xfrm>
          <a:prstGeom prst="roundRect">
            <a:avLst>
              <a:gd name="adj" fmla="val 36250"/>
            </a:avLst>
          </a:prstGeom>
          <a:solidFill>
            <a:schemeClr val="bg1"/>
          </a:soli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667000" y="5791200"/>
            <a:ext cx="1447800" cy="762000"/>
          </a:xfrm>
          <a:prstGeom prst="roundRect">
            <a:avLst>
              <a:gd name="adj" fmla="val 36250"/>
            </a:avLst>
          </a:prstGeom>
          <a:solidFill>
            <a:schemeClr val="bg1"/>
          </a:soli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277100" y="2295525"/>
            <a:ext cx="1447800" cy="762000"/>
          </a:xfrm>
          <a:prstGeom prst="roundRect">
            <a:avLst>
              <a:gd name="adj" fmla="val 36250"/>
            </a:avLst>
          </a:prstGeom>
          <a:solidFill>
            <a:schemeClr val="bg1"/>
          </a:soli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277100" y="3181350"/>
            <a:ext cx="1447800" cy="762000"/>
          </a:xfrm>
          <a:prstGeom prst="roundRect">
            <a:avLst>
              <a:gd name="adj" fmla="val 36250"/>
            </a:avLst>
          </a:prstGeom>
          <a:solidFill>
            <a:schemeClr val="bg1"/>
          </a:soli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277100" y="4057650"/>
            <a:ext cx="1447800" cy="762000"/>
          </a:xfrm>
          <a:prstGeom prst="roundRect">
            <a:avLst>
              <a:gd name="adj" fmla="val 36250"/>
            </a:avLst>
          </a:prstGeom>
          <a:solidFill>
            <a:schemeClr val="bg1"/>
          </a:soli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277100" y="4924425"/>
            <a:ext cx="1447800" cy="762000"/>
          </a:xfrm>
          <a:prstGeom prst="roundRect">
            <a:avLst>
              <a:gd name="adj" fmla="val 36250"/>
            </a:avLst>
          </a:prstGeom>
          <a:solidFill>
            <a:schemeClr val="bg1"/>
          </a:soli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277100" y="5791200"/>
            <a:ext cx="1447800" cy="762000"/>
          </a:xfrm>
          <a:prstGeom prst="roundRect">
            <a:avLst>
              <a:gd name="adj" fmla="val 36250"/>
            </a:avLst>
          </a:prstGeom>
          <a:solidFill>
            <a:schemeClr val="bg1"/>
          </a:soli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562600" y="2295525"/>
            <a:ext cx="1219200" cy="762000"/>
          </a:xfrm>
          <a:prstGeom prst="roundRect">
            <a:avLst>
              <a:gd name="adj" fmla="val 3625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276725" y="2295525"/>
            <a:ext cx="1219200" cy="762000"/>
          </a:xfrm>
          <a:prstGeom prst="roundRect">
            <a:avLst>
              <a:gd name="adj" fmla="val 3625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953000" y="3171825"/>
            <a:ext cx="1219200" cy="762000"/>
          </a:xfrm>
          <a:prstGeom prst="roundRect">
            <a:avLst>
              <a:gd name="adj" fmla="val 3625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04800" y="1353919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Benchmarking Performance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6000" y="1353919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Benchmarking Cost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10100" y="1353919"/>
            <a:ext cx="1866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Benchmarking Customer service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96100" y="1353919"/>
            <a:ext cx="1866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Benchmarking call quality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2000" y="2305050"/>
            <a:ext cx="129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Automation IVR &amp; voice recognition 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52725" y="2305050"/>
            <a:ext cx="129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Automation IVR &amp; voice recognition 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2000" y="3276600"/>
            <a:ext cx="129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Agent productivity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90600" y="4143375"/>
            <a:ext cx="83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Call quality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486275" y="2409825"/>
            <a:ext cx="83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Call quality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76900" y="2409825"/>
            <a:ext cx="1028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Call monitoring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67300" y="3295650"/>
            <a:ext cx="1028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Mystery shopping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43200" y="3276600"/>
            <a:ext cx="129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Pay &amp; reward structure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962275" y="4143375"/>
            <a:ext cx="83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Call coasts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743200" y="5029200"/>
            <a:ext cx="129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Staff attrition &amp; recruitment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09875" y="5905500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Outsourcing coasts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372350" y="2409825"/>
            <a:ext cx="127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Self service / automation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72350" y="3295650"/>
            <a:ext cx="127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Customer  service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372350" y="4171950"/>
            <a:ext cx="127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Repeat caller analysis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72350" y="5905500"/>
            <a:ext cx="127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Customer  churn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372350" y="5057775"/>
            <a:ext cx="1276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Complaints 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295400" y="1009650"/>
            <a:ext cx="6619875" cy="1588"/>
          </a:xfrm>
          <a:prstGeom prst="line">
            <a:avLst/>
          </a:prstGeom>
          <a:ln w="28575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1181100" y="1123950"/>
            <a:ext cx="228600" cy="1588"/>
          </a:xfrm>
          <a:prstGeom prst="straightConnector1">
            <a:avLst/>
          </a:prstGeom>
          <a:ln w="28575"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3105150" y="1123950"/>
            <a:ext cx="228600" cy="1588"/>
          </a:xfrm>
          <a:prstGeom prst="straightConnector1">
            <a:avLst/>
          </a:prstGeom>
          <a:ln w="28575"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5372894" y="1123950"/>
            <a:ext cx="228600" cy="1588"/>
          </a:xfrm>
          <a:prstGeom prst="straightConnector1">
            <a:avLst/>
          </a:prstGeom>
          <a:ln w="28575"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7771606" y="1123950"/>
            <a:ext cx="228600" cy="1588"/>
          </a:xfrm>
          <a:prstGeom prst="straightConnector1">
            <a:avLst/>
          </a:prstGeom>
          <a:ln w="28575"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838700" y="2190750"/>
            <a:ext cx="2286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6010275" y="2190750"/>
            <a:ext cx="2286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5001419" y="2609850"/>
            <a:ext cx="1066006" cy="794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-1029494" y="3085306"/>
            <a:ext cx="28194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4701382" y="3967162"/>
            <a:ext cx="4542631" cy="794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91282" y="3967163"/>
            <a:ext cx="4542631" cy="794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981825" y="2676525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6981825" y="3581400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981825" y="4457700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981825" y="5334000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6981825" y="6238875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362200" y="2676525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2362200" y="3581400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362200" y="4457700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362200" y="5334000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2362200" y="6238875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390525" y="2676525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390525" y="3581400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390525" y="4494212"/>
            <a:ext cx="304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0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4559144</TotalTime>
  <Words>59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DG-结构</dc:subject>
  <dc:creator>PPTfans.cn</dc:creator>
  <cp:keywords>TZ-手动增减;KJ-平面;DH-静态;XJ-二级</cp:keywords>
  <dc:description>PPT设计教程网</dc:description>
  <dcterms:created xsi:type="dcterms:W3CDTF">2010-07-23T09:33:49Z</dcterms:created>
  <dcterms:modified xsi:type="dcterms:W3CDTF">2012-07-18T18:17:38Z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