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3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Rectangle 1296"/>
          <p:cNvSpPr/>
          <p:nvPr/>
        </p:nvSpPr>
        <p:spPr>
          <a:xfrm>
            <a:off x="0" y="0"/>
            <a:ext cx="9144000" cy="3200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3795" name="Group 1276"/>
          <p:cNvGrpSpPr>
            <a:grpSpLocks/>
          </p:cNvGrpSpPr>
          <p:nvPr/>
        </p:nvGrpSpPr>
        <p:grpSpPr bwMode="auto">
          <a:xfrm>
            <a:off x="3489325" y="1728788"/>
            <a:ext cx="3246438" cy="3017837"/>
            <a:chOff x="2423160" y="1446695"/>
            <a:chExt cx="3246266" cy="3017615"/>
          </a:xfrm>
        </p:grpSpPr>
        <p:grpSp>
          <p:nvGrpSpPr>
            <p:cNvPr id="33818" name="Group 2849"/>
            <p:cNvGrpSpPr>
              <a:grpSpLocks/>
            </p:cNvGrpSpPr>
            <p:nvPr/>
          </p:nvGrpSpPr>
          <p:grpSpPr bwMode="auto">
            <a:xfrm>
              <a:off x="2423160" y="2171700"/>
              <a:ext cx="2516183" cy="2292610"/>
              <a:chOff x="1908969" y="3200400"/>
              <a:chExt cx="2516170" cy="2292350"/>
            </a:xfrm>
          </p:grpSpPr>
          <p:grpSp>
            <p:nvGrpSpPr>
              <p:cNvPr id="4" name="Group 93"/>
              <p:cNvGrpSpPr/>
              <p:nvPr/>
            </p:nvGrpSpPr>
            <p:grpSpPr>
              <a:xfrm>
                <a:off x="1911350" y="4654550"/>
                <a:ext cx="1049320" cy="838200"/>
                <a:chOff x="838200" y="1143000"/>
                <a:chExt cx="6097588" cy="4870768"/>
              </a:xfrm>
              <a:solidFill>
                <a:schemeClr val="bg1">
                  <a:lumMod val="95000"/>
                  <a:alpha val="75000"/>
                </a:schemeClr>
              </a:solidFill>
            </p:grpSpPr>
            <p:sp>
              <p:nvSpPr>
                <p:cNvPr id="1136" name="Freeform 8"/>
                <p:cNvSpPr>
                  <a:spLocks/>
                </p:cNvSpPr>
                <p:nvPr/>
              </p:nvSpPr>
              <p:spPr bwMode="auto">
                <a:xfrm>
                  <a:off x="845820" y="1143000"/>
                  <a:ext cx="2317750" cy="4870450"/>
                </a:xfrm>
                <a:custGeom>
                  <a:avLst/>
                  <a:gdLst/>
                  <a:ahLst/>
                  <a:cxnLst>
                    <a:cxn ang="0">
                      <a:pos x="1460" y="2376"/>
                    </a:cxn>
                    <a:cxn ang="0">
                      <a:pos x="0" y="3068"/>
                    </a:cxn>
                    <a:cxn ang="0">
                      <a:pos x="0" y="692"/>
                    </a:cxn>
                    <a:cxn ang="0">
                      <a:pos x="1460" y="0"/>
                    </a:cxn>
                    <a:cxn ang="0">
                      <a:pos x="1460" y="2376"/>
                    </a:cxn>
                  </a:cxnLst>
                  <a:rect l="0" t="0" r="r" b="b"/>
                  <a:pathLst>
                    <a:path w="1460" h="3068">
                      <a:moveTo>
                        <a:pt x="1460" y="2376"/>
                      </a:moveTo>
                      <a:lnTo>
                        <a:pt x="0" y="3068"/>
                      </a:lnTo>
                      <a:lnTo>
                        <a:pt x="0" y="692"/>
                      </a:lnTo>
                      <a:lnTo>
                        <a:pt x="1460" y="0"/>
                      </a:lnTo>
                      <a:lnTo>
                        <a:pt x="1460" y="2376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37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38" name="Rectangle 16"/>
                <p:cNvSpPr>
                  <a:spLocks noChangeArrowheads="1"/>
                </p:cNvSpPr>
                <p:nvPr/>
              </p:nvSpPr>
              <p:spPr bwMode="auto">
                <a:xfrm>
                  <a:off x="3162300" y="1143000"/>
                  <a:ext cx="3773488" cy="3773488"/>
                </a:xfrm>
                <a:prstGeom prst="rect">
                  <a:avLst/>
                </a:prstGeom>
                <a:grpFill/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  <a:effectLst>
                  <a:reflection blurRad="6350" stA="50000" endA="300" endPos="55000" dir="5400000" sy="-100000" algn="bl" rotWithShape="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39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40" name="Freeform 12"/>
                <p:cNvSpPr>
                  <a:spLocks/>
                </p:cNvSpPr>
                <p:nvPr/>
              </p:nvSpPr>
              <p:spPr bwMode="auto">
                <a:xfrm>
                  <a:off x="838200" y="11430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41" name="Rectangle 16"/>
                <p:cNvSpPr>
                  <a:spLocks noChangeArrowheads="1"/>
                </p:cNvSpPr>
                <p:nvPr/>
              </p:nvSpPr>
              <p:spPr bwMode="auto">
                <a:xfrm>
                  <a:off x="845820" y="2240280"/>
                  <a:ext cx="3773488" cy="3773488"/>
                </a:xfrm>
                <a:prstGeom prst="rect">
                  <a:avLst/>
                </a:prstGeom>
                <a:gradFill>
                  <a:gsLst>
                    <a:gs pos="20000">
                      <a:schemeClr val="bg1">
                        <a:alpha val="72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0"/>
                </a:gradFill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  <a:effectLst>
                  <a:reflection blurRad="6350" stA="50000" endA="300" endPos="55000" dir="5400000" sy="-100000" algn="bl" rotWithShape="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" name="Group 128"/>
              <p:cNvGrpSpPr/>
              <p:nvPr/>
            </p:nvGrpSpPr>
            <p:grpSpPr>
              <a:xfrm>
                <a:off x="1908969" y="3927475"/>
                <a:ext cx="1049320" cy="838200"/>
                <a:chOff x="838200" y="1143000"/>
                <a:chExt cx="6097588" cy="4870768"/>
              </a:xfrm>
              <a:solidFill>
                <a:schemeClr val="bg1">
                  <a:lumMod val="95000"/>
                  <a:alpha val="75000"/>
                </a:schemeClr>
              </a:solidFill>
            </p:grpSpPr>
            <p:sp>
              <p:nvSpPr>
                <p:cNvPr id="1130" name="Freeform 8"/>
                <p:cNvSpPr>
                  <a:spLocks/>
                </p:cNvSpPr>
                <p:nvPr/>
              </p:nvSpPr>
              <p:spPr bwMode="auto">
                <a:xfrm>
                  <a:off x="845820" y="1143000"/>
                  <a:ext cx="2317750" cy="4870450"/>
                </a:xfrm>
                <a:custGeom>
                  <a:avLst/>
                  <a:gdLst/>
                  <a:ahLst/>
                  <a:cxnLst>
                    <a:cxn ang="0">
                      <a:pos x="1460" y="2376"/>
                    </a:cxn>
                    <a:cxn ang="0">
                      <a:pos x="0" y="3068"/>
                    </a:cxn>
                    <a:cxn ang="0">
                      <a:pos x="0" y="692"/>
                    </a:cxn>
                    <a:cxn ang="0">
                      <a:pos x="1460" y="0"/>
                    </a:cxn>
                    <a:cxn ang="0">
                      <a:pos x="1460" y="2376"/>
                    </a:cxn>
                  </a:cxnLst>
                  <a:rect l="0" t="0" r="r" b="b"/>
                  <a:pathLst>
                    <a:path w="1460" h="3068">
                      <a:moveTo>
                        <a:pt x="1460" y="2376"/>
                      </a:moveTo>
                      <a:lnTo>
                        <a:pt x="0" y="3068"/>
                      </a:lnTo>
                      <a:lnTo>
                        <a:pt x="0" y="692"/>
                      </a:lnTo>
                      <a:lnTo>
                        <a:pt x="1460" y="0"/>
                      </a:lnTo>
                      <a:lnTo>
                        <a:pt x="1460" y="2376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31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32" name="Rectangle 16"/>
                <p:cNvSpPr>
                  <a:spLocks noChangeArrowheads="1"/>
                </p:cNvSpPr>
                <p:nvPr/>
              </p:nvSpPr>
              <p:spPr bwMode="auto">
                <a:xfrm>
                  <a:off x="3162300" y="1143000"/>
                  <a:ext cx="3773488" cy="3773488"/>
                </a:xfrm>
                <a:prstGeom prst="rect">
                  <a:avLst/>
                </a:prstGeom>
                <a:grpFill/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33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34" name="Freeform 12"/>
                <p:cNvSpPr>
                  <a:spLocks/>
                </p:cNvSpPr>
                <p:nvPr/>
              </p:nvSpPr>
              <p:spPr bwMode="auto">
                <a:xfrm>
                  <a:off x="838200" y="11430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35" name="Rectangle 16"/>
                <p:cNvSpPr>
                  <a:spLocks noChangeArrowheads="1"/>
                </p:cNvSpPr>
                <p:nvPr/>
              </p:nvSpPr>
              <p:spPr bwMode="auto">
                <a:xfrm>
                  <a:off x="845820" y="2240280"/>
                  <a:ext cx="3773488" cy="3773488"/>
                </a:xfrm>
                <a:prstGeom prst="rect">
                  <a:avLst/>
                </a:prstGeom>
                <a:gradFill>
                  <a:gsLst>
                    <a:gs pos="20000">
                      <a:schemeClr val="bg1">
                        <a:alpha val="72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0"/>
                </a:gradFill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6" name="Group 93"/>
              <p:cNvGrpSpPr/>
              <p:nvPr/>
            </p:nvGrpSpPr>
            <p:grpSpPr>
              <a:xfrm>
                <a:off x="2641600" y="4654550"/>
                <a:ext cx="1049320" cy="838200"/>
                <a:chOff x="838200" y="1143000"/>
                <a:chExt cx="6097588" cy="4870768"/>
              </a:xfrm>
              <a:solidFill>
                <a:schemeClr val="bg1">
                  <a:lumMod val="95000"/>
                  <a:alpha val="75000"/>
                </a:schemeClr>
              </a:solidFill>
            </p:grpSpPr>
            <p:sp>
              <p:nvSpPr>
                <p:cNvPr id="1124" name="Freeform 8"/>
                <p:cNvSpPr>
                  <a:spLocks/>
                </p:cNvSpPr>
                <p:nvPr/>
              </p:nvSpPr>
              <p:spPr bwMode="auto">
                <a:xfrm>
                  <a:off x="845820" y="1143000"/>
                  <a:ext cx="2317750" cy="4870450"/>
                </a:xfrm>
                <a:custGeom>
                  <a:avLst/>
                  <a:gdLst/>
                  <a:ahLst/>
                  <a:cxnLst>
                    <a:cxn ang="0">
                      <a:pos x="1460" y="2376"/>
                    </a:cxn>
                    <a:cxn ang="0">
                      <a:pos x="0" y="3068"/>
                    </a:cxn>
                    <a:cxn ang="0">
                      <a:pos x="0" y="692"/>
                    </a:cxn>
                    <a:cxn ang="0">
                      <a:pos x="1460" y="0"/>
                    </a:cxn>
                    <a:cxn ang="0">
                      <a:pos x="1460" y="2376"/>
                    </a:cxn>
                  </a:cxnLst>
                  <a:rect l="0" t="0" r="r" b="b"/>
                  <a:pathLst>
                    <a:path w="1460" h="3068">
                      <a:moveTo>
                        <a:pt x="1460" y="2376"/>
                      </a:moveTo>
                      <a:lnTo>
                        <a:pt x="0" y="3068"/>
                      </a:lnTo>
                      <a:lnTo>
                        <a:pt x="0" y="692"/>
                      </a:lnTo>
                      <a:lnTo>
                        <a:pt x="1460" y="0"/>
                      </a:lnTo>
                      <a:lnTo>
                        <a:pt x="1460" y="2376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25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26" name="Rectangle 16"/>
                <p:cNvSpPr>
                  <a:spLocks noChangeArrowheads="1"/>
                </p:cNvSpPr>
                <p:nvPr/>
              </p:nvSpPr>
              <p:spPr bwMode="auto">
                <a:xfrm>
                  <a:off x="3162300" y="1143000"/>
                  <a:ext cx="3773488" cy="3773488"/>
                </a:xfrm>
                <a:prstGeom prst="rect">
                  <a:avLst/>
                </a:prstGeom>
                <a:grpFill/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  <a:effectLst>
                  <a:reflection blurRad="6350" stA="50000" endA="300" endPos="55000" dir="5400000" sy="-100000" algn="bl" rotWithShape="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27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28" name="Freeform 12"/>
                <p:cNvSpPr>
                  <a:spLocks/>
                </p:cNvSpPr>
                <p:nvPr/>
              </p:nvSpPr>
              <p:spPr bwMode="auto">
                <a:xfrm>
                  <a:off x="838200" y="11430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29" name="Rectangle 16"/>
                <p:cNvSpPr>
                  <a:spLocks noChangeArrowheads="1"/>
                </p:cNvSpPr>
                <p:nvPr/>
              </p:nvSpPr>
              <p:spPr bwMode="auto">
                <a:xfrm>
                  <a:off x="845820" y="2240280"/>
                  <a:ext cx="3773488" cy="3773488"/>
                </a:xfrm>
                <a:prstGeom prst="rect">
                  <a:avLst/>
                </a:prstGeom>
                <a:gradFill>
                  <a:gsLst>
                    <a:gs pos="20000">
                      <a:schemeClr val="bg1">
                        <a:alpha val="72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0"/>
                </a:gradFill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  <a:effectLst>
                  <a:reflection blurRad="6350" stA="50000" endA="300" endPos="55000" dir="5400000" sy="-100000" algn="bl" rotWithShape="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7" name="Group 93"/>
              <p:cNvGrpSpPr/>
              <p:nvPr/>
            </p:nvGrpSpPr>
            <p:grpSpPr>
              <a:xfrm>
                <a:off x="3371850" y="4654550"/>
                <a:ext cx="1049320" cy="838200"/>
                <a:chOff x="838200" y="1143000"/>
                <a:chExt cx="6097588" cy="4870768"/>
              </a:xfrm>
              <a:solidFill>
                <a:schemeClr val="bg1">
                  <a:lumMod val="95000"/>
                  <a:alpha val="75000"/>
                </a:schemeClr>
              </a:solidFill>
            </p:grpSpPr>
            <p:sp>
              <p:nvSpPr>
                <p:cNvPr id="1118" name="Freeform 8"/>
                <p:cNvSpPr>
                  <a:spLocks/>
                </p:cNvSpPr>
                <p:nvPr/>
              </p:nvSpPr>
              <p:spPr bwMode="auto">
                <a:xfrm>
                  <a:off x="845820" y="1143000"/>
                  <a:ext cx="2317750" cy="4870450"/>
                </a:xfrm>
                <a:custGeom>
                  <a:avLst/>
                  <a:gdLst/>
                  <a:ahLst/>
                  <a:cxnLst>
                    <a:cxn ang="0">
                      <a:pos x="1460" y="2376"/>
                    </a:cxn>
                    <a:cxn ang="0">
                      <a:pos x="0" y="3068"/>
                    </a:cxn>
                    <a:cxn ang="0">
                      <a:pos x="0" y="692"/>
                    </a:cxn>
                    <a:cxn ang="0">
                      <a:pos x="1460" y="0"/>
                    </a:cxn>
                    <a:cxn ang="0">
                      <a:pos x="1460" y="2376"/>
                    </a:cxn>
                  </a:cxnLst>
                  <a:rect l="0" t="0" r="r" b="b"/>
                  <a:pathLst>
                    <a:path w="1460" h="3068">
                      <a:moveTo>
                        <a:pt x="1460" y="2376"/>
                      </a:moveTo>
                      <a:lnTo>
                        <a:pt x="0" y="3068"/>
                      </a:lnTo>
                      <a:lnTo>
                        <a:pt x="0" y="692"/>
                      </a:lnTo>
                      <a:lnTo>
                        <a:pt x="1460" y="0"/>
                      </a:lnTo>
                      <a:lnTo>
                        <a:pt x="1460" y="2376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19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20" name="Rectangle 16"/>
                <p:cNvSpPr>
                  <a:spLocks noChangeArrowheads="1"/>
                </p:cNvSpPr>
                <p:nvPr/>
              </p:nvSpPr>
              <p:spPr bwMode="auto">
                <a:xfrm>
                  <a:off x="3162300" y="1143000"/>
                  <a:ext cx="3773488" cy="3773488"/>
                </a:xfrm>
                <a:prstGeom prst="rect">
                  <a:avLst/>
                </a:prstGeom>
                <a:grpFill/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  <a:effectLst>
                  <a:reflection blurRad="6350" stA="50000" endA="300" endPos="55000" dir="5400000" sy="-100000" algn="bl" rotWithShape="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21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22" name="Freeform 12"/>
                <p:cNvSpPr>
                  <a:spLocks/>
                </p:cNvSpPr>
                <p:nvPr/>
              </p:nvSpPr>
              <p:spPr bwMode="auto">
                <a:xfrm>
                  <a:off x="838200" y="11430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23" name="Rectangle 16"/>
                <p:cNvSpPr>
                  <a:spLocks noChangeArrowheads="1"/>
                </p:cNvSpPr>
                <p:nvPr/>
              </p:nvSpPr>
              <p:spPr bwMode="auto">
                <a:xfrm>
                  <a:off x="845820" y="2240280"/>
                  <a:ext cx="3773488" cy="3773488"/>
                </a:xfrm>
                <a:prstGeom prst="rect">
                  <a:avLst/>
                </a:prstGeom>
                <a:gradFill>
                  <a:gsLst>
                    <a:gs pos="20000">
                      <a:schemeClr val="bg1">
                        <a:alpha val="72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0"/>
                </a:gradFill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  <a:effectLst>
                  <a:reflection blurRad="6350" stA="50000" endA="300" endPos="55000" dir="5400000" sy="-100000" algn="bl" rotWithShape="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8" name="Group 128"/>
              <p:cNvGrpSpPr/>
              <p:nvPr/>
            </p:nvGrpSpPr>
            <p:grpSpPr>
              <a:xfrm>
                <a:off x="2642394" y="3927475"/>
                <a:ext cx="1049320" cy="838200"/>
                <a:chOff x="838200" y="1143000"/>
                <a:chExt cx="6097588" cy="4870768"/>
              </a:xfrm>
              <a:solidFill>
                <a:schemeClr val="bg1">
                  <a:lumMod val="95000"/>
                  <a:alpha val="75000"/>
                </a:schemeClr>
              </a:solidFill>
            </p:grpSpPr>
            <p:sp>
              <p:nvSpPr>
                <p:cNvPr id="1112" name="Freeform 8"/>
                <p:cNvSpPr>
                  <a:spLocks/>
                </p:cNvSpPr>
                <p:nvPr/>
              </p:nvSpPr>
              <p:spPr bwMode="auto">
                <a:xfrm>
                  <a:off x="845820" y="1143000"/>
                  <a:ext cx="2317750" cy="4870450"/>
                </a:xfrm>
                <a:custGeom>
                  <a:avLst/>
                  <a:gdLst/>
                  <a:ahLst/>
                  <a:cxnLst>
                    <a:cxn ang="0">
                      <a:pos x="1460" y="2376"/>
                    </a:cxn>
                    <a:cxn ang="0">
                      <a:pos x="0" y="3068"/>
                    </a:cxn>
                    <a:cxn ang="0">
                      <a:pos x="0" y="692"/>
                    </a:cxn>
                    <a:cxn ang="0">
                      <a:pos x="1460" y="0"/>
                    </a:cxn>
                    <a:cxn ang="0">
                      <a:pos x="1460" y="2376"/>
                    </a:cxn>
                  </a:cxnLst>
                  <a:rect l="0" t="0" r="r" b="b"/>
                  <a:pathLst>
                    <a:path w="1460" h="3068">
                      <a:moveTo>
                        <a:pt x="1460" y="2376"/>
                      </a:moveTo>
                      <a:lnTo>
                        <a:pt x="0" y="3068"/>
                      </a:lnTo>
                      <a:lnTo>
                        <a:pt x="0" y="692"/>
                      </a:lnTo>
                      <a:lnTo>
                        <a:pt x="1460" y="0"/>
                      </a:lnTo>
                      <a:lnTo>
                        <a:pt x="1460" y="2376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13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14" name="Rectangle 16"/>
                <p:cNvSpPr>
                  <a:spLocks noChangeArrowheads="1"/>
                </p:cNvSpPr>
                <p:nvPr/>
              </p:nvSpPr>
              <p:spPr bwMode="auto">
                <a:xfrm>
                  <a:off x="3162300" y="1143000"/>
                  <a:ext cx="3773488" cy="3773488"/>
                </a:xfrm>
                <a:prstGeom prst="rect">
                  <a:avLst/>
                </a:prstGeom>
                <a:grpFill/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15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16" name="Freeform 12"/>
                <p:cNvSpPr>
                  <a:spLocks/>
                </p:cNvSpPr>
                <p:nvPr/>
              </p:nvSpPr>
              <p:spPr bwMode="auto">
                <a:xfrm>
                  <a:off x="838200" y="11430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17" name="Rectangle 16"/>
                <p:cNvSpPr>
                  <a:spLocks noChangeArrowheads="1"/>
                </p:cNvSpPr>
                <p:nvPr/>
              </p:nvSpPr>
              <p:spPr bwMode="auto">
                <a:xfrm>
                  <a:off x="845820" y="2240280"/>
                  <a:ext cx="3773488" cy="3773488"/>
                </a:xfrm>
                <a:prstGeom prst="rect">
                  <a:avLst/>
                </a:prstGeom>
                <a:gradFill>
                  <a:gsLst>
                    <a:gs pos="20000">
                      <a:schemeClr val="bg1">
                        <a:alpha val="72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0"/>
                </a:gradFill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9" name="Group 128"/>
              <p:cNvGrpSpPr/>
              <p:nvPr/>
            </p:nvGrpSpPr>
            <p:grpSpPr>
              <a:xfrm>
                <a:off x="3375819" y="3927475"/>
                <a:ext cx="1049320" cy="838200"/>
                <a:chOff x="838200" y="1143000"/>
                <a:chExt cx="6097588" cy="4870768"/>
              </a:xfrm>
              <a:solidFill>
                <a:schemeClr val="bg1">
                  <a:lumMod val="95000"/>
                  <a:alpha val="75000"/>
                </a:schemeClr>
              </a:solidFill>
            </p:grpSpPr>
            <p:sp>
              <p:nvSpPr>
                <p:cNvPr id="1106" name="Freeform 8"/>
                <p:cNvSpPr>
                  <a:spLocks/>
                </p:cNvSpPr>
                <p:nvPr/>
              </p:nvSpPr>
              <p:spPr bwMode="auto">
                <a:xfrm>
                  <a:off x="845820" y="1143000"/>
                  <a:ext cx="2317750" cy="4870450"/>
                </a:xfrm>
                <a:custGeom>
                  <a:avLst/>
                  <a:gdLst/>
                  <a:ahLst/>
                  <a:cxnLst>
                    <a:cxn ang="0">
                      <a:pos x="1460" y="2376"/>
                    </a:cxn>
                    <a:cxn ang="0">
                      <a:pos x="0" y="3068"/>
                    </a:cxn>
                    <a:cxn ang="0">
                      <a:pos x="0" y="692"/>
                    </a:cxn>
                    <a:cxn ang="0">
                      <a:pos x="1460" y="0"/>
                    </a:cxn>
                    <a:cxn ang="0">
                      <a:pos x="1460" y="2376"/>
                    </a:cxn>
                  </a:cxnLst>
                  <a:rect l="0" t="0" r="r" b="b"/>
                  <a:pathLst>
                    <a:path w="1460" h="3068">
                      <a:moveTo>
                        <a:pt x="1460" y="2376"/>
                      </a:moveTo>
                      <a:lnTo>
                        <a:pt x="0" y="3068"/>
                      </a:lnTo>
                      <a:lnTo>
                        <a:pt x="0" y="692"/>
                      </a:lnTo>
                      <a:lnTo>
                        <a:pt x="1460" y="0"/>
                      </a:lnTo>
                      <a:lnTo>
                        <a:pt x="1460" y="2376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07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08" name="Rectangle 16"/>
                <p:cNvSpPr>
                  <a:spLocks noChangeArrowheads="1"/>
                </p:cNvSpPr>
                <p:nvPr/>
              </p:nvSpPr>
              <p:spPr bwMode="auto">
                <a:xfrm>
                  <a:off x="3162300" y="1143000"/>
                  <a:ext cx="3773488" cy="3773488"/>
                </a:xfrm>
                <a:prstGeom prst="rect">
                  <a:avLst/>
                </a:prstGeom>
                <a:grpFill/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09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10" name="Freeform 12"/>
                <p:cNvSpPr>
                  <a:spLocks/>
                </p:cNvSpPr>
                <p:nvPr/>
              </p:nvSpPr>
              <p:spPr bwMode="auto">
                <a:xfrm>
                  <a:off x="838200" y="11430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11" name="Rectangle 16"/>
                <p:cNvSpPr>
                  <a:spLocks noChangeArrowheads="1"/>
                </p:cNvSpPr>
                <p:nvPr/>
              </p:nvSpPr>
              <p:spPr bwMode="auto">
                <a:xfrm>
                  <a:off x="845820" y="2240280"/>
                  <a:ext cx="3773488" cy="3773488"/>
                </a:xfrm>
                <a:prstGeom prst="rect">
                  <a:avLst/>
                </a:prstGeom>
                <a:gradFill>
                  <a:gsLst>
                    <a:gs pos="20000">
                      <a:schemeClr val="bg1">
                        <a:alpha val="72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0"/>
                </a:gradFill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0" name="Group 128"/>
              <p:cNvGrpSpPr/>
              <p:nvPr/>
            </p:nvGrpSpPr>
            <p:grpSpPr>
              <a:xfrm>
                <a:off x="1908969" y="3200400"/>
                <a:ext cx="1049320" cy="838200"/>
                <a:chOff x="838200" y="1143000"/>
                <a:chExt cx="6097588" cy="4870768"/>
              </a:xfrm>
              <a:solidFill>
                <a:schemeClr val="bg1">
                  <a:lumMod val="95000"/>
                  <a:alpha val="75000"/>
                </a:schemeClr>
              </a:solidFill>
            </p:grpSpPr>
            <p:sp>
              <p:nvSpPr>
                <p:cNvPr id="1100" name="Freeform 8"/>
                <p:cNvSpPr>
                  <a:spLocks/>
                </p:cNvSpPr>
                <p:nvPr/>
              </p:nvSpPr>
              <p:spPr bwMode="auto">
                <a:xfrm>
                  <a:off x="845820" y="1143000"/>
                  <a:ext cx="2317750" cy="4870450"/>
                </a:xfrm>
                <a:custGeom>
                  <a:avLst/>
                  <a:gdLst/>
                  <a:ahLst/>
                  <a:cxnLst>
                    <a:cxn ang="0">
                      <a:pos x="1460" y="2376"/>
                    </a:cxn>
                    <a:cxn ang="0">
                      <a:pos x="0" y="3068"/>
                    </a:cxn>
                    <a:cxn ang="0">
                      <a:pos x="0" y="692"/>
                    </a:cxn>
                    <a:cxn ang="0">
                      <a:pos x="1460" y="0"/>
                    </a:cxn>
                    <a:cxn ang="0">
                      <a:pos x="1460" y="2376"/>
                    </a:cxn>
                  </a:cxnLst>
                  <a:rect l="0" t="0" r="r" b="b"/>
                  <a:pathLst>
                    <a:path w="1460" h="3068">
                      <a:moveTo>
                        <a:pt x="1460" y="2376"/>
                      </a:moveTo>
                      <a:lnTo>
                        <a:pt x="0" y="3068"/>
                      </a:lnTo>
                      <a:lnTo>
                        <a:pt x="0" y="692"/>
                      </a:lnTo>
                      <a:lnTo>
                        <a:pt x="1460" y="0"/>
                      </a:lnTo>
                      <a:lnTo>
                        <a:pt x="1460" y="2376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01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02" name="Rectangle 16"/>
                <p:cNvSpPr>
                  <a:spLocks noChangeArrowheads="1"/>
                </p:cNvSpPr>
                <p:nvPr/>
              </p:nvSpPr>
              <p:spPr bwMode="auto">
                <a:xfrm>
                  <a:off x="3162300" y="1143000"/>
                  <a:ext cx="3773488" cy="3773488"/>
                </a:xfrm>
                <a:prstGeom prst="rect">
                  <a:avLst/>
                </a:prstGeom>
                <a:grpFill/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03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04" name="Freeform 12"/>
                <p:cNvSpPr>
                  <a:spLocks/>
                </p:cNvSpPr>
                <p:nvPr/>
              </p:nvSpPr>
              <p:spPr bwMode="auto">
                <a:xfrm>
                  <a:off x="838200" y="11430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05" name="Rectangle 16"/>
                <p:cNvSpPr>
                  <a:spLocks noChangeArrowheads="1"/>
                </p:cNvSpPr>
                <p:nvPr/>
              </p:nvSpPr>
              <p:spPr bwMode="auto">
                <a:xfrm>
                  <a:off x="845820" y="2240280"/>
                  <a:ext cx="3773488" cy="3773488"/>
                </a:xfrm>
                <a:prstGeom prst="rect">
                  <a:avLst/>
                </a:prstGeom>
                <a:gradFill>
                  <a:gsLst>
                    <a:gs pos="20000">
                      <a:schemeClr val="bg1">
                        <a:alpha val="72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0"/>
                </a:gradFill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1" name="Group 128"/>
              <p:cNvGrpSpPr/>
              <p:nvPr/>
            </p:nvGrpSpPr>
            <p:grpSpPr>
              <a:xfrm>
                <a:off x="2642394" y="3200400"/>
                <a:ext cx="1049320" cy="838200"/>
                <a:chOff x="838200" y="1143000"/>
                <a:chExt cx="6097588" cy="4870768"/>
              </a:xfrm>
              <a:solidFill>
                <a:schemeClr val="bg1">
                  <a:lumMod val="95000"/>
                  <a:alpha val="75000"/>
                </a:schemeClr>
              </a:solidFill>
            </p:grpSpPr>
            <p:sp>
              <p:nvSpPr>
                <p:cNvPr id="1094" name="Freeform 8"/>
                <p:cNvSpPr>
                  <a:spLocks/>
                </p:cNvSpPr>
                <p:nvPr/>
              </p:nvSpPr>
              <p:spPr bwMode="auto">
                <a:xfrm>
                  <a:off x="845820" y="1143000"/>
                  <a:ext cx="2317750" cy="4870450"/>
                </a:xfrm>
                <a:custGeom>
                  <a:avLst/>
                  <a:gdLst/>
                  <a:ahLst/>
                  <a:cxnLst>
                    <a:cxn ang="0">
                      <a:pos x="1460" y="2376"/>
                    </a:cxn>
                    <a:cxn ang="0">
                      <a:pos x="0" y="3068"/>
                    </a:cxn>
                    <a:cxn ang="0">
                      <a:pos x="0" y="692"/>
                    </a:cxn>
                    <a:cxn ang="0">
                      <a:pos x="1460" y="0"/>
                    </a:cxn>
                    <a:cxn ang="0">
                      <a:pos x="1460" y="2376"/>
                    </a:cxn>
                  </a:cxnLst>
                  <a:rect l="0" t="0" r="r" b="b"/>
                  <a:pathLst>
                    <a:path w="1460" h="3068">
                      <a:moveTo>
                        <a:pt x="1460" y="2376"/>
                      </a:moveTo>
                      <a:lnTo>
                        <a:pt x="0" y="3068"/>
                      </a:lnTo>
                      <a:lnTo>
                        <a:pt x="0" y="692"/>
                      </a:lnTo>
                      <a:lnTo>
                        <a:pt x="1460" y="0"/>
                      </a:lnTo>
                      <a:lnTo>
                        <a:pt x="1460" y="2376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95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96" name="Rectangle 16"/>
                <p:cNvSpPr>
                  <a:spLocks noChangeArrowheads="1"/>
                </p:cNvSpPr>
                <p:nvPr/>
              </p:nvSpPr>
              <p:spPr bwMode="auto">
                <a:xfrm>
                  <a:off x="3162300" y="1143000"/>
                  <a:ext cx="3773488" cy="3773488"/>
                </a:xfrm>
                <a:prstGeom prst="rect">
                  <a:avLst/>
                </a:prstGeom>
                <a:grpFill/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97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98" name="Freeform 12"/>
                <p:cNvSpPr>
                  <a:spLocks/>
                </p:cNvSpPr>
                <p:nvPr/>
              </p:nvSpPr>
              <p:spPr bwMode="auto">
                <a:xfrm>
                  <a:off x="838200" y="11430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99" name="Rectangle 16"/>
                <p:cNvSpPr>
                  <a:spLocks noChangeArrowheads="1"/>
                </p:cNvSpPr>
                <p:nvPr/>
              </p:nvSpPr>
              <p:spPr bwMode="auto">
                <a:xfrm>
                  <a:off x="845820" y="2240280"/>
                  <a:ext cx="3773488" cy="3773488"/>
                </a:xfrm>
                <a:prstGeom prst="rect">
                  <a:avLst/>
                </a:prstGeom>
                <a:gradFill>
                  <a:gsLst>
                    <a:gs pos="20000">
                      <a:schemeClr val="bg1">
                        <a:alpha val="72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0"/>
                </a:gradFill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2" name="Group 128"/>
              <p:cNvGrpSpPr/>
              <p:nvPr/>
            </p:nvGrpSpPr>
            <p:grpSpPr>
              <a:xfrm>
                <a:off x="3375819" y="3200400"/>
                <a:ext cx="1049320" cy="838200"/>
                <a:chOff x="838200" y="1143000"/>
                <a:chExt cx="6097588" cy="4870768"/>
              </a:xfrm>
              <a:solidFill>
                <a:schemeClr val="bg1">
                  <a:lumMod val="95000"/>
                  <a:alpha val="75000"/>
                </a:schemeClr>
              </a:solidFill>
            </p:grpSpPr>
            <p:sp>
              <p:nvSpPr>
                <p:cNvPr id="1088" name="Freeform 8"/>
                <p:cNvSpPr>
                  <a:spLocks/>
                </p:cNvSpPr>
                <p:nvPr/>
              </p:nvSpPr>
              <p:spPr bwMode="auto">
                <a:xfrm>
                  <a:off x="845820" y="1143000"/>
                  <a:ext cx="2317750" cy="4870450"/>
                </a:xfrm>
                <a:custGeom>
                  <a:avLst/>
                  <a:gdLst/>
                  <a:ahLst/>
                  <a:cxnLst>
                    <a:cxn ang="0">
                      <a:pos x="1460" y="2376"/>
                    </a:cxn>
                    <a:cxn ang="0">
                      <a:pos x="0" y="3068"/>
                    </a:cxn>
                    <a:cxn ang="0">
                      <a:pos x="0" y="692"/>
                    </a:cxn>
                    <a:cxn ang="0">
                      <a:pos x="1460" y="0"/>
                    </a:cxn>
                    <a:cxn ang="0">
                      <a:pos x="1460" y="2376"/>
                    </a:cxn>
                  </a:cxnLst>
                  <a:rect l="0" t="0" r="r" b="b"/>
                  <a:pathLst>
                    <a:path w="1460" h="3068">
                      <a:moveTo>
                        <a:pt x="1460" y="2376"/>
                      </a:moveTo>
                      <a:lnTo>
                        <a:pt x="0" y="3068"/>
                      </a:lnTo>
                      <a:lnTo>
                        <a:pt x="0" y="692"/>
                      </a:lnTo>
                      <a:lnTo>
                        <a:pt x="1460" y="0"/>
                      </a:lnTo>
                      <a:lnTo>
                        <a:pt x="1460" y="2376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89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90" name="Rectangle 16"/>
                <p:cNvSpPr>
                  <a:spLocks noChangeArrowheads="1"/>
                </p:cNvSpPr>
                <p:nvPr/>
              </p:nvSpPr>
              <p:spPr bwMode="auto">
                <a:xfrm>
                  <a:off x="3162300" y="1143000"/>
                  <a:ext cx="3773488" cy="3773488"/>
                </a:xfrm>
                <a:prstGeom prst="rect">
                  <a:avLst/>
                </a:prstGeom>
                <a:grpFill/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91" name="Freeform 12"/>
                <p:cNvSpPr>
                  <a:spLocks/>
                </p:cNvSpPr>
                <p:nvPr/>
              </p:nvSpPr>
              <p:spPr bwMode="auto">
                <a:xfrm>
                  <a:off x="838200" y="49149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92" name="Freeform 12"/>
                <p:cNvSpPr>
                  <a:spLocks/>
                </p:cNvSpPr>
                <p:nvPr/>
              </p:nvSpPr>
              <p:spPr bwMode="auto">
                <a:xfrm>
                  <a:off x="838200" y="1143000"/>
                  <a:ext cx="6092825" cy="1098550"/>
                </a:xfrm>
                <a:custGeom>
                  <a:avLst/>
                  <a:gdLst/>
                  <a:ahLst/>
                  <a:cxnLst>
                    <a:cxn ang="0">
                      <a:pos x="2376" y="692"/>
                    </a:cxn>
                    <a:cxn ang="0">
                      <a:pos x="0" y="692"/>
                    </a:cxn>
                    <a:cxn ang="0">
                      <a:pos x="1462" y="0"/>
                    </a:cxn>
                    <a:cxn ang="0">
                      <a:pos x="3838" y="0"/>
                    </a:cxn>
                    <a:cxn ang="0">
                      <a:pos x="2376" y="692"/>
                    </a:cxn>
                  </a:cxnLst>
                  <a:rect l="0" t="0" r="r" b="b"/>
                  <a:pathLst>
                    <a:path w="3838" h="692">
                      <a:moveTo>
                        <a:pt x="2376" y="692"/>
                      </a:moveTo>
                      <a:lnTo>
                        <a:pt x="0" y="692"/>
                      </a:lnTo>
                      <a:lnTo>
                        <a:pt x="1462" y="0"/>
                      </a:lnTo>
                      <a:lnTo>
                        <a:pt x="3838" y="0"/>
                      </a:lnTo>
                      <a:lnTo>
                        <a:pt x="2376" y="692"/>
                      </a:lnTo>
                      <a:close/>
                    </a:path>
                  </a:pathLst>
                </a:custGeom>
                <a:grpFill/>
                <a:ln w="2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93" name="Rectangle 16"/>
                <p:cNvSpPr>
                  <a:spLocks noChangeArrowheads="1"/>
                </p:cNvSpPr>
                <p:nvPr/>
              </p:nvSpPr>
              <p:spPr bwMode="auto">
                <a:xfrm>
                  <a:off x="845820" y="2240280"/>
                  <a:ext cx="3773488" cy="3773488"/>
                </a:xfrm>
                <a:prstGeom prst="rect">
                  <a:avLst/>
                </a:prstGeom>
                <a:gradFill>
                  <a:gsLst>
                    <a:gs pos="20000">
                      <a:schemeClr val="bg1">
                        <a:alpha val="72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0"/>
                </a:gradFill>
                <a:ln w="3" cap="flat">
                  <a:solidFill>
                    <a:srgbClr val="A1A1A1">
                      <a:alpha val="81961"/>
                    </a:srgb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3" name="Group 93"/>
            <p:cNvGrpSpPr/>
            <p:nvPr/>
          </p:nvGrpSpPr>
          <p:grpSpPr bwMode="auto">
            <a:xfrm>
              <a:off x="4620101" y="3626015"/>
              <a:ext cx="1049325" cy="838295"/>
              <a:chOff x="838200" y="1143000"/>
              <a:chExt cx="6097588" cy="4870768"/>
            </a:xfrm>
            <a:solidFill>
              <a:schemeClr val="bg1">
                <a:lumMod val="95000"/>
                <a:alpha val="75000"/>
              </a:schemeClr>
            </a:solidFill>
          </p:grpSpPr>
          <p:sp>
            <p:nvSpPr>
              <p:cNvPr id="1200" name="Freeform 8"/>
              <p:cNvSpPr>
                <a:spLocks/>
              </p:cNvSpPr>
              <p:nvPr/>
            </p:nvSpPr>
            <p:spPr bwMode="auto">
              <a:xfrm>
                <a:off x="845820" y="1143000"/>
                <a:ext cx="2317750" cy="4870450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01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02" name="Rectangle 16"/>
              <p:cNvSpPr>
                <a:spLocks noChangeArrowheads="1"/>
              </p:cNvSpPr>
              <p:nvPr/>
            </p:nvSpPr>
            <p:spPr bwMode="auto">
              <a:xfrm>
                <a:off x="3162300" y="1143000"/>
                <a:ext cx="3773488" cy="3773488"/>
              </a:xfrm>
              <a:prstGeom prst="rect">
                <a:avLst/>
              </a:prstGeom>
              <a:grpFill/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03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04" name="Freeform 12"/>
              <p:cNvSpPr>
                <a:spLocks/>
              </p:cNvSpPr>
              <p:nvPr/>
            </p:nvSpPr>
            <p:spPr bwMode="auto">
              <a:xfrm>
                <a:off x="838200" y="11430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05" name="Rectangle 16"/>
              <p:cNvSpPr>
                <a:spLocks noChangeArrowheads="1"/>
              </p:cNvSpPr>
              <p:nvPr/>
            </p:nvSpPr>
            <p:spPr bwMode="auto">
              <a:xfrm>
                <a:off x="845820" y="2240280"/>
                <a:ext cx="3773488" cy="3773488"/>
              </a:xfrm>
              <a:prstGeom prst="rect">
                <a:avLst/>
              </a:prstGeom>
              <a:gradFill>
                <a:gsLst>
                  <a:gs pos="20000">
                    <a:schemeClr val="bg1">
                      <a:alpha val="72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0"/>
              </a:gradFill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4" name="Group 128"/>
            <p:cNvGrpSpPr/>
            <p:nvPr/>
          </p:nvGrpSpPr>
          <p:grpSpPr bwMode="auto">
            <a:xfrm>
              <a:off x="4617720" y="2898857"/>
              <a:ext cx="1049325" cy="838295"/>
              <a:chOff x="838200" y="1143000"/>
              <a:chExt cx="6097588" cy="4870768"/>
            </a:xfrm>
            <a:solidFill>
              <a:schemeClr val="bg1">
                <a:lumMod val="95000"/>
                <a:alpha val="75000"/>
              </a:schemeClr>
            </a:solidFill>
          </p:grpSpPr>
          <p:sp>
            <p:nvSpPr>
              <p:cNvPr id="1194" name="Freeform 8"/>
              <p:cNvSpPr>
                <a:spLocks/>
              </p:cNvSpPr>
              <p:nvPr/>
            </p:nvSpPr>
            <p:spPr bwMode="auto">
              <a:xfrm>
                <a:off x="845820" y="1143000"/>
                <a:ext cx="2317750" cy="4870450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95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96" name="Rectangle 16"/>
              <p:cNvSpPr>
                <a:spLocks noChangeArrowheads="1"/>
              </p:cNvSpPr>
              <p:nvPr/>
            </p:nvSpPr>
            <p:spPr bwMode="auto">
              <a:xfrm>
                <a:off x="3162300" y="1143000"/>
                <a:ext cx="3773488" cy="3773488"/>
              </a:xfrm>
              <a:prstGeom prst="rect">
                <a:avLst/>
              </a:prstGeom>
              <a:grpFill/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97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98" name="Freeform 12"/>
              <p:cNvSpPr>
                <a:spLocks/>
              </p:cNvSpPr>
              <p:nvPr/>
            </p:nvSpPr>
            <p:spPr bwMode="auto">
              <a:xfrm>
                <a:off x="838200" y="11430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99" name="Rectangle 16"/>
              <p:cNvSpPr>
                <a:spLocks noChangeArrowheads="1"/>
              </p:cNvSpPr>
              <p:nvPr/>
            </p:nvSpPr>
            <p:spPr bwMode="auto">
              <a:xfrm>
                <a:off x="845820" y="2240280"/>
                <a:ext cx="3773488" cy="3773488"/>
              </a:xfrm>
              <a:prstGeom prst="rect">
                <a:avLst/>
              </a:prstGeom>
              <a:gradFill>
                <a:gsLst>
                  <a:gs pos="20000">
                    <a:schemeClr val="bg1">
                      <a:alpha val="72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0"/>
              </a:gradFill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5" name="Group 128"/>
            <p:cNvGrpSpPr/>
            <p:nvPr/>
          </p:nvGrpSpPr>
          <p:grpSpPr bwMode="auto">
            <a:xfrm>
              <a:off x="4617720" y="2171700"/>
              <a:ext cx="1049325" cy="838295"/>
              <a:chOff x="838200" y="1143000"/>
              <a:chExt cx="6097588" cy="4870768"/>
            </a:xfrm>
            <a:solidFill>
              <a:schemeClr val="bg1">
                <a:lumMod val="95000"/>
                <a:alpha val="75000"/>
              </a:schemeClr>
            </a:solidFill>
          </p:grpSpPr>
          <p:sp>
            <p:nvSpPr>
              <p:cNvPr id="1164" name="Freeform 8"/>
              <p:cNvSpPr>
                <a:spLocks/>
              </p:cNvSpPr>
              <p:nvPr/>
            </p:nvSpPr>
            <p:spPr bwMode="auto">
              <a:xfrm>
                <a:off x="845820" y="1143000"/>
                <a:ext cx="2317750" cy="4870450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65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66" name="Rectangle 16"/>
              <p:cNvSpPr>
                <a:spLocks noChangeArrowheads="1"/>
              </p:cNvSpPr>
              <p:nvPr/>
            </p:nvSpPr>
            <p:spPr bwMode="auto">
              <a:xfrm>
                <a:off x="3162300" y="1143000"/>
                <a:ext cx="3773488" cy="3773488"/>
              </a:xfrm>
              <a:prstGeom prst="rect">
                <a:avLst/>
              </a:prstGeom>
              <a:grpFill/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67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68" name="Freeform 12"/>
              <p:cNvSpPr>
                <a:spLocks/>
              </p:cNvSpPr>
              <p:nvPr/>
            </p:nvSpPr>
            <p:spPr bwMode="auto">
              <a:xfrm>
                <a:off x="838200" y="11430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69" name="Rectangle 16"/>
              <p:cNvSpPr>
                <a:spLocks noChangeArrowheads="1"/>
              </p:cNvSpPr>
              <p:nvPr/>
            </p:nvSpPr>
            <p:spPr bwMode="auto">
              <a:xfrm>
                <a:off x="845820" y="2240280"/>
                <a:ext cx="3773488" cy="3773488"/>
              </a:xfrm>
              <a:prstGeom prst="rect">
                <a:avLst/>
              </a:prstGeom>
              <a:gradFill>
                <a:gsLst>
                  <a:gs pos="20000">
                    <a:schemeClr val="bg1">
                      <a:alpha val="72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0"/>
              </a:gradFill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6" name="Group 93"/>
            <p:cNvGrpSpPr/>
            <p:nvPr/>
          </p:nvGrpSpPr>
          <p:grpSpPr bwMode="auto">
            <a:xfrm>
              <a:off x="2425541" y="1446695"/>
              <a:ext cx="1049325" cy="838295"/>
              <a:chOff x="838200" y="1143000"/>
              <a:chExt cx="6097588" cy="4870768"/>
            </a:xfrm>
            <a:solidFill>
              <a:schemeClr val="bg1">
                <a:lumMod val="95000"/>
                <a:alpha val="75000"/>
              </a:schemeClr>
            </a:solidFill>
          </p:grpSpPr>
          <p:sp>
            <p:nvSpPr>
              <p:cNvPr id="1264" name="Freeform 8"/>
              <p:cNvSpPr>
                <a:spLocks/>
              </p:cNvSpPr>
              <p:nvPr/>
            </p:nvSpPr>
            <p:spPr bwMode="auto">
              <a:xfrm>
                <a:off x="845820" y="1143000"/>
                <a:ext cx="2317750" cy="4870450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65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66" name="Rectangle 16"/>
              <p:cNvSpPr>
                <a:spLocks noChangeArrowheads="1"/>
              </p:cNvSpPr>
              <p:nvPr/>
            </p:nvSpPr>
            <p:spPr bwMode="auto">
              <a:xfrm>
                <a:off x="3162300" y="1143000"/>
                <a:ext cx="3773488" cy="3773488"/>
              </a:xfrm>
              <a:prstGeom prst="rect">
                <a:avLst/>
              </a:prstGeom>
              <a:grpFill/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67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68" name="Freeform 12"/>
              <p:cNvSpPr>
                <a:spLocks/>
              </p:cNvSpPr>
              <p:nvPr/>
            </p:nvSpPr>
            <p:spPr bwMode="auto">
              <a:xfrm>
                <a:off x="838200" y="11430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69" name="Rectangle 16"/>
              <p:cNvSpPr>
                <a:spLocks noChangeArrowheads="1"/>
              </p:cNvSpPr>
              <p:nvPr/>
            </p:nvSpPr>
            <p:spPr bwMode="auto">
              <a:xfrm>
                <a:off x="845820" y="2240280"/>
                <a:ext cx="3773488" cy="3773488"/>
              </a:xfrm>
              <a:prstGeom prst="rect">
                <a:avLst/>
              </a:prstGeom>
              <a:gradFill>
                <a:gsLst>
                  <a:gs pos="20000">
                    <a:schemeClr val="bg1">
                      <a:alpha val="72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0"/>
              </a:gradFill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7" name="Group 93"/>
            <p:cNvGrpSpPr/>
            <p:nvPr/>
          </p:nvGrpSpPr>
          <p:grpSpPr bwMode="auto">
            <a:xfrm>
              <a:off x="3155795" y="1446695"/>
              <a:ext cx="1049325" cy="838295"/>
              <a:chOff x="838200" y="1143000"/>
              <a:chExt cx="6097588" cy="4870768"/>
            </a:xfrm>
            <a:solidFill>
              <a:schemeClr val="bg1">
                <a:lumMod val="95000"/>
                <a:alpha val="75000"/>
              </a:schemeClr>
            </a:solidFill>
          </p:grpSpPr>
          <p:sp>
            <p:nvSpPr>
              <p:cNvPr id="1252" name="Freeform 8"/>
              <p:cNvSpPr>
                <a:spLocks/>
              </p:cNvSpPr>
              <p:nvPr/>
            </p:nvSpPr>
            <p:spPr bwMode="auto">
              <a:xfrm>
                <a:off x="845820" y="1143000"/>
                <a:ext cx="2317750" cy="4870450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53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54" name="Rectangle 16"/>
              <p:cNvSpPr>
                <a:spLocks noChangeArrowheads="1"/>
              </p:cNvSpPr>
              <p:nvPr/>
            </p:nvSpPr>
            <p:spPr bwMode="auto">
              <a:xfrm>
                <a:off x="3162300" y="1143000"/>
                <a:ext cx="3773488" cy="3773488"/>
              </a:xfrm>
              <a:prstGeom prst="rect">
                <a:avLst/>
              </a:prstGeom>
              <a:grpFill/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55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56" name="Freeform 12"/>
              <p:cNvSpPr>
                <a:spLocks/>
              </p:cNvSpPr>
              <p:nvPr/>
            </p:nvSpPr>
            <p:spPr bwMode="auto">
              <a:xfrm>
                <a:off x="838200" y="11430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57" name="Rectangle 16"/>
              <p:cNvSpPr>
                <a:spLocks noChangeArrowheads="1"/>
              </p:cNvSpPr>
              <p:nvPr/>
            </p:nvSpPr>
            <p:spPr bwMode="auto">
              <a:xfrm>
                <a:off x="845820" y="2240280"/>
                <a:ext cx="3773488" cy="3773488"/>
              </a:xfrm>
              <a:prstGeom prst="rect">
                <a:avLst/>
              </a:prstGeom>
              <a:gradFill>
                <a:gsLst>
                  <a:gs pos="20000">
                    <a:schemeClr val="bg1">
                      <a:alpha val="72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0"/>
              </a:gradFill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8" name="Group 93"/>
            <p:cNvGrpSpPr/>
            <p:nvPr/>
          </p:nvGrpSpPr>
          <p:grpSpPr bwMode="auto">
            <a:xfrm>
              <a:off x="3886049" y="1446695"/>
              <a:ext cx="1049325" cy="838295"/>
              <a:chOff x="838200" y="1143000"/>
              <a:chExt cx="6097588" cy="4870768"/>
            </a:xfrm>
            <a:solidFill>
              <a:schemeClr val="bg1">
                <a:lumMod val="95000"/>
                <a:alpha val="75000"/>
              </a:schemeClr>
            </a:solidFill>
          </p:grpSpPr>
          <p:sp>
            <p:nvSpPr>
              <p:cNvPr id="1246" name="Freeform 8"/>
              <p:cNvSpPr>
                <a:spLocks/>
              </p:cNvSpPr>
              <p:nvPr/>
            </p:nvSpPr>
            <p:spPr bwMode="auto">
              <a:xfrm>
                <a:off x="845820" y="1143000"/>
                <a:ext cx="2317750" cy="4870450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47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48" name="Rectangle 16"/>
              <p:cNvSpPr>
                <a:spLocks noChangeArrowheads="1"/>
              </p:cNvSpPr>
              <p:nvPr/>
            </p:nvSpPr>
            <p:spPr bwMode="auto">
              <a:xfrm>
                <a:off x="3162300" y="1143000"/>
                <a:ext cx="3773488" cy="3773488"/>
              </a:xfrm>
              <a:prstGeom prst="rect">
                <a:avLst/>
              </a:prstGeom>
              <a:grpFill/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49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50" name="Freeform 12"/>
              <p:cNvSpPr>
                <a:spLocks/>
              </p:cNvSpPr>
              <p:nvPr/>
            </p:nvSpPr>
            <p:spPr bwMode="auto">
              <a:xfrm>
                <a:off x="838200" y="11430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51" name="Rectangle 16"/>
              <p:cNvSpPr>
                <a:spLocks noChangeArrowheads="1"/>
              </p:cNvSpPr>
              <p:nvPr/>
            </p:nvSpPr>
            <p:spPr bwMode="auto">
              <a:xfrm>
                <a:off x="845820" y="2240280"/>
                <a:ext cx="3773488" cy="3773488"/>
              </a:xfrm>
              <a:prstGeom prst="rect">
                <a:avLst/>
              </a:prstGeom>
              <a:gradFill>
                <a:gsLst>
                  <a:gs pos="20000">
                    <a:schemeClr val="bg1">
                      <a:alpha val="72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0"/>
              </a:gradFill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9" name="Group 128"/>
            <p:cNvGrpSpPr/>
            <p:nvPr/>
          </p:nvGrpSpPr>
          <p:grpSpPr bwMode="auto">
            <a:xfrm>
              <a:off x="4617720" y="1447800"/>
              <a:ext cx="1049325" cy="838295"/>
              <a:chOff x="838200" y="1143000"/>
              <a:chExt cx="6097588" cy="4870768"/>
            </a:xfrm>
            <a:solidFill>
              <a:schemeClr val="bg1">
                <a:lumMod val="95000"/>
                <a:alpha val="75000"/>
              </a:schemeClr>
            </a:solidFill>
          </p:grpSpPr>
          <p:sp>
            <p:nvSpPr>
              <p:cNvPr id="1271" name="Freeform 8"/>
              <p:cNvSpPr>
                <a:spLocks/>
              </p:cNvSpPr>
              <p:nvPr/>
            </p:nvSpPr>
            <p:spPr bwMode="auto">
              <a:xfrm>
                <a:off x="845820" y="1143000"/>
                <a:ext cx="2317750" cy="4870450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72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73" name="Rectangle 16"/>
              <p:cNvSpPr>
                <a:spLocks noChangeArrowheads="1"/>
              </p:cNvSpPr>
              <p:nvPr/>
            </p:nvSpPr>
            <p:spPr bwMode="auto">
              <a:xfrm>
                <a:off x="3162300" y="1143000"/>
                <a:ext cx="3773488" cy="3773488"/>
              </a:xfrm>
              <a:prstGeom prst="rect">
                <a:avLst/>
              </a:prstGeom>
              <a:grpFill/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74" name="Freeform 12"/>
              <p:cNvSpPr>
                <a:spLocks/>
              </p:cNvSpPr>
              <p:nvPr/>
            </p:nvSpPr>
            <p:spPr bwMode="auto">
              <a:xfrm>
                <a:off x="838200" y="49149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75" name="Freeform 12"/>
              <p:cNvSpPr>
                <a:spLocks/>
              </p:cNvSpPr>
              <p:nvPr/>
            </p:nvSpPr>
            <p:spPr bwMode="auto">
              <a:xfrm>
                <a:off x="838200" y="1143000"/>
                <a:ext cx="6092825" cy="109855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grpFill/>
              <a:ln w="2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76" name="Rectangle 16"/>
              <p:cNvSpPr>
                <a:spLocks noChangeArrowheads="1"/>
              </p:cNvSpPr>
              <p:nvPr/>
            </p:nvSpPr>
            <p:spPr bwMode="auto">
              <a:xfrm>
                <a:off x="845820" y="2240280"/>
                <a:ext cx="3773488" cy="3773488"/>
              </a:xfrm>
              <a:prstGeom prst="rect">
                <a:avLst/>
              </a:prstGeom>
              <a:gradFill>
                <a:gsLst>
                  <a:gs pos="20000">
                    <a:schemeClr val="bg1">
                      <a:alpha val="72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0"/>
              </a:gradFill>
              <a:ln w="3" cap="flat">
                <a:solidFill>
                  <a:srgbClr val="A1A1A1">
                    <a:alpha val="81961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20" name="Group 93"/>
          <p:cNvGrpSpPr/>
          <p:nvPr/>
        </p:nvGrpSpPr>
        <p:grpSpPr bwMode="auto">
          <a:xfrm>
            <a:off x="3012286" y="4174657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454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5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6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7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8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9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1" name="Group 128"/>
          <p:cNvGrpSpPr/>
          <p:nvPr/>
        </p:nvGrpSpPr>
        <p:grpSpPr bwMode="auto">
          <a:xfrm>
            <a:off x="3009905" y="3447499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448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9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0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1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2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3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2" name="Group 93"/>
          <p:cNvGrpSpPr/>
          <p:nvPr/>
        </p:nvGrpSpPr>
        <p:grpSpPr bwMode="auto">
          <a:xfrm>
            <a:off x="3742540" y="4174657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442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3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4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5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6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7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3" name="Group 93"/>
          <p:cNvGrpSpPr/>
          <p:nvPr/>
        </p:nvGrpSpPr>
        <p:grpSpPr bwMode="auto">
          <a:xfrm>
            <a:off x="4472794" y="4174657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436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7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8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9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0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1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4" name="Group 128"/>
          <p:cNvGrpSpPr/>
          <p:nvPr/>
        </p:nvGrpSpPr>
        <p:grpSpPr bwMode="auto">
          <a:xfrm>
            <a:off x="3743334" y="3447499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430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1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2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3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4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5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5" name="Group 128"/>
          <p:cNvGrpSpPr/>
          <p:nvPr/>
        </p:nvGrpSpPr>
        <p:grpSpPr bwMode="auto">
          <a:xfrm>
            <a:off x="4476763" y="3447499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424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5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6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7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8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9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6" name="Group 128"/>
          <p:cNvGrpSpPr/>
          <p:nvPr/>
        </p:nvGrpSpPr>
        <p:grpSpPr bwMode="auto">
          <a:xfrm>
            <a:off x="3009905" y="2720342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418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9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0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1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2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3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7" name="Group 128"/>
          <p:cNvGrpSpPr/>
          <p:nvPr/>
        </p:nvGrpSpPr>
        <p:grpSpPr bwMode="auto">
          <a:xfrm>
            <a:off x="3743334" y="2720342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412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3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4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5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6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7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8" name="Group 128"/>
          <p:cNvGrpSpPr/>
          <p:nvPr/>
        </p:nvGrpSpPr>
        <p:grpSpPr bwMode="auto">
          <a:xfrm>
            <a:off x="4476763" y="2720342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406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7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8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9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0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1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9" name="Group 93"/>
          <p:cNvGrpSpPr/>
          <p:nvPr/>
        </p:nvGrpSpPr>
        <p:grpSpPr bwMode="auto">
          <a:xfrm>
            <a:off x="2532223" y="4426146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337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2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3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4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5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6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30" name="Group 128"/>
          <p:cNvGrpSpPr/>
          <p:nvPr/>
        </p:nvGrpSpPr>
        <p:grpSpPr bwMode="auto">
          <a:xfrm>
            <a:off x="2529842" y="3698988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331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2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3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4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5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6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31" name="Group 93"/>
          <p:cNvGrpSpPr/>
          <p:nvPr/>
        </p:nvGrpSpPr>
        <p:grpSpPr bwMode="auto">
          <a:xfrm>
            <a:off x="3262477" y="4426146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325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6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7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8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9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0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56" name="Group 128"/>
          <p:cNvGrpSpPr/>
          <p:nvPr/>
        </p:nvGrpSpPr>
        <p:grpSpPr bwMode="auto">
          <a:xfrm>
            <a:off x="3263271" y="3698988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313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4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5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6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7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8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57" name="Group 93"/>
          <p:cNvGrpSpPr/>
          <p:nvPr/>
        </p:nvGrpSpPr>
        <p:grpSpPr bwMode="auto">
          <a:xfrm>
            <a:off x="2059781" y="4677634"/>
            <a:ext cx="1049325" cy="838295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274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5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6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7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8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9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283" name="AutoShape 163"/>
          <p:cNvSpPr>
            <a:spLocks noChangeArrowheads="1"/>
          </p:cNvSpPr>
          <p:nvPr/>
        </p:nvSpPr>
        <p:spPr bwMode="gray">
          <a:xfrm>
            <a:off x="5715000" y="4930775"/>
            <a:ext cx="1981200" cy="36512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Your Text Here</a:t>
            </a:r>
          </a:p>
        </p:txBody>
      </p:sp>
      <p:sp>
        <p:nvSpPr>
          <p:cNvPr id="1284" name="AutoShape 163"/>
          <p:cNvSpPr>
            <a:spLocks noChangeArrowheads="1"/>
          </p:cNvSpPr>
          <p:nvPr/>
        </p:nvSpPr>
        <p:spPr bwMode="gray">
          <a:xfrm>
            <a:off x="3962400" y="5311775"/>
            <a:ext cx="1981200" cy="36512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Your Text Here</a:t>
            </a:r>
          </a:p>
        </p:txBody>
      </p:sp>
      <p:sp>
        <p:nvSpPr>
          <p:cNvPr id="1285" name="AutoShape 163"/>
          <p:cNvSpPr>
            <a:spLocks noChangeArrowheads="1"/>
          </p:cNvSpPr>
          <p:nvPr/>
        </p:nvSpPr>
        <p:spPr bwMode="gray">
          <a:xfrm>
            <a:off x="1981200" y="5692775"/>
            <a:ext cx="1981200" cy="36512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Your Text Here</a:t>
            </a:r>
          </a:p>
        </p:txBody>
      </p:sp>
      <p:sp>
        <p:nvSpPr>
          <p:cNvPr id="1290" name="Circular Arrow 1289"/>
          <p:cNvSpPr/>
          <p:nvPr/>
        </p:nvSpPr>
        <p:spPr>
          <a:xfrm rot="14772893">
            <a:off x="1974850" y="3384551"/>
            <a:ext cx="1463675" cy="1574800"/>
          </a:xfrm>
          <a:prstGeom prst="circularArrow">
            <a:avLst>
              <a:gd name="adj1" fmla="val 10180"/>
              <a:gd name="adj2" fmla="val 1142319"/>
              <a:gd name="adj3" fmla="val 19932468"/>
              <a:gd name="adj4" fmla="val 15877051"/>
              <a:gd name="adj5" fmla="val 12500"/>
            </a:avLst>
          </a:prstGeom>
          <a:solidFill>
            <a:schemeClr val="accent6"/>
          </a:solidFill>
          <a:ln w="63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95" name="Circular Arrow 1294"/>
          <p:cNvSpPr/>
          <p:nvPr/>
        </p:nvSpPr>
        <p:spPr>
          <a:xfrm rot="14772893">
            <a:off x="2478881" y="2409032"/>
            <a:ext cx="1462087" cy="1574800"/>
          </a:xfrm>
          <a:prstGeom prst="circularArrow">
            <a:avLst>
              <a:gd name="adj1" fmla="val 10180"/>
              <a:gd name="adj2" fmla="val 1142319"/>
              <a:gd name="adj3" fmla="val 19932468"/>
              <a:gd name="adj4" fmla="val 15877051"/>
              <a:gd name="adj5" fmla="val 12500"/>
            </a:avLst>
          </a:prstGeom>
          <a:solidFill>
            <a:schemeClr val="accent6"/>
          </a:solidFill>
          <a:ln w="63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96" name="Circular Arrow 1295"/>
          <p:cNvSpPr/>
          <p:nvPr/>
        </p:nvSpPr>
        <p:spPr>
          <a:xfrm rot="14772893">
            <a:off x="2959100" y="1417638"/>
            <a:ext cx="1462087" cy="1576388"/>
          </a:xfrm>
          <a:prstGeom prst="circularArrow">
            <a:avLst>
              <a:gd name="adj1" fmla="val 10180"/>
              <a:gd name="adj2" fmla="val 1142319"/>
              <a:gd name="adj3" fmla="val 19932468"/>
              <a:gd name="adj4" fmla="val 15877051"/>
              <a:gd name="adj5" fmla="val 12500"/>
            </a:avLst>
          </a:prstGeom>
          <a:solidFill>
            <a:schemeClr val="accent6"/>
          </a:solidFill>
          <a:ln w="63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3" name="AutoShape 64"/>
          <p:cNvSpPr>
            <a:spLocks noChangeArrowheads="1"/>
          </p:cNvSpPr>
          <p:nvPr/>
        </p:nvSpPr>
        <p:spPr bwMode="gray">
          <a:xfrm>
            <a:off x="533400" y="228600"/>
            <a:ext cx="8001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3D Cubes </a:t>
            </a:r>
            <a:endParaRPr lang="en-US" sz="4000" b="1" i="1" kern="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5" name="AutoShape 163"/>
          <p:cNvSpPr>
            <a:spLocks noChangeArrowheads="1"/>
          </p:cNvSpPr>
          <p:nvPr/>
        </p:nvSpPr>
        <p:spPr bwMode="gray">
          <a:xfrm>
            <a:off x="624840" y="3757295"/>
            <a:ext cx="1127760" cy="36512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Text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Here</a:t>
            </a:r>
          </a:p>
        </p:txBody>
      </p:sp>
      <p:sp>
        <p:nvSpPr>
          <p:cNvPr id="229" name="AutoShape 163"/>
          <p:cNvSpPr>
            <a:spLocks noChangeArrowheads="1"/>
          </p:cNvSpPr>
          <p:nvPr/>
        </p:nvSpPr>
        <p:spPr bwMode="gray">
          <a:xfrm>
            <a:off x="1143000" y="2888615"/>
            <a:ext cx="1127760" cy="36512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Text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Here</a:t>
            </a:r>
          </a:p>
        </p:txBody>
      </p:sp>
      <p:sp>
        <p:nvSpPr>
          <p:cNvPr id="230" name="AutoShape 163"/>
          <p:cNvSpPr>
            <a:spLocks noChangeArrowheads="1"/>
          </p:cNvSpPr>
          <p:nvPr/>
        </p:nvSpPr>
        <p:spPr bwMode="gray">
          <a:xfrm>
            <a:off x="1676400" y="1928495"/>
            <a:ext cx="1127760" cy="36512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Text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84486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DCube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17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3DCubes</vt:lpstr>
      <vt:lpstr>PowerPoint 演示文稿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TZ-手动增减;KJ-平面;DH-静态;XJ-二级</cp:keywords>
  <dc:description>PPTfans.cn</dc:description>
  <cp:revision>51</cp:revision>
  <dcterms:created xsi:type="dcterms:W3CDTF">2009-06-05T11:29:08Z</dcterms:created>
  <dcterms:modified xsi:type="dcterms:W3CDTF">2012-07-18T18:15:01Z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