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AE9EF-1B76-424F-837D-E8E18DDE2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fld id="{CAE47AEC-675A-4417-8E4E-85AFBA1830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3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80" name="Freeform 44"/>
          <p:cNvSpPr>
            <a:spLocks noEditPoints="1"/>
          </p:cNvSpPr>
          <p:nvPr/>
        </p:nvSpPr>
        <p:spPr bwMode="auto">
          <a:xfrm>
            <a:off x="838200" y="1905000"/>
            <a:ext cx="3122613" cy="3084513"/>
          </a:xfrm>
          <a:custGeom>
            <a:avLst/>
            <a:gdLst/>
            <a:ahLst/>
            <a:cxnLst>
              <a:cxn ang="0">
                <a:pos x="515" y="291"/>
              </a:cxn>
              <a:cxn ang="0">
                <a:pos x="547" y="293"/>
              </a:cxn>
              <a:cxn ang="0">
                <a:pos x="566" y="244"/>
              </a:cxn>
              <a:cxn ang="0">
                <a:pos x="520" y="227"/>
              </a:cxn>
              <a:cxn ang="0">
                <a:pos x="458" y="125"/>
              </a:cxn>
              <a:cxn ang="0">
                <a:pos x="487" y="94"/>
              </a:cxn>
              <a:cxn ang="0">
                <a:pos x="423" y="17"/>
              </a:cxn>
              <a:cxn ang="0">
                <a:pos x="168" y="174"/>
              </a:cxn>
              <a:cxn ang="0">
                <a:pos x="187" y="259"/>
              </a:cxn>
              <a:cxn ang="0">
                <a:pos x="200" y="338"/>
              </a:cxn>
              <a:cxn ang="0">
                <a:pos x="130" y="612"/>
              </a:cxn>
              <a:cxn ang="0">
                <a:pos x="300" y="558"/>
              </a:cxn>
              <a:cxn ang="0">
                <a:pos x="359" y="444"/>
              </a:cxn>
              <a:cxn ang="0">
                <a:pos x="438" y="371"/>
              </a:cxn>
              <a:cxn ang="0">
                <a:pos x="209" y="324"/>
              </a:cxn>
              <a:cxn ang="0">
                <a:pos x="221" y="465"/>
              </a:cxn>
              <a:cxn ang="0">
                <a:pos x="189" y="505"/>
              </a:cxn>
              <a:cxn ang="0">
                <a:pos x="146" y="526"/>
              </a:cxn>
              <a:cxn ang="0">
                <a:pos x="146" y="467"/>
              </a:cxn>
              <a:cxn ang="0">
                <a:pos x="152" y="470"/>
              </a:cxn>
              <a:cxn ang="0">
                <a:pos x="175" y="394"/>
              </a:cxn>
              <a:cxn ang="0">
                <a:pos x="132" y="514"/>
              </a:cxn>
              <a:cxn ang="0">
                <a:pos x="106" y="385"/>
              </a:cxn>
              <a:cxn ang="0">
                <a:pos x="117" y="468"/>
              </a:cxn>
              <a:cxn ang="0">
                <a:pos x="106" y="473"/>
              </a:cxn>
              <a:cxn ang="0">
                <a:pos x="112" y="472"/>
              </a:cxn>
              <a:cxn ang="0">
                <a:pos x="110" y="503"/>
              </a:cxn>
              <a:cxn ang="0">
                <a:pos x="104" y="470"/>
              </a:cxn>
              <a:cxn ang="0">
                <a:pos x="101" y="478"/>
              </a:cxn>
              <a:cxn ang="0">
                <a:pos x="35" y="518"/>
              </a:cxn>
              <a:cxn ang="0">
                <a:pos x="110" y="505"/>
              </a:cxn>
              <a:cxn ang="0">
                <a:pos x="130" y="514"/>
              </a:cxn>
              <a:cxn ang="0">
                <a:pos x="140" y="582"/>
              </a:cxn>
              <a:cxn ang="0">
                <a:pos x="187" y="565"/>
              </a:cxn>
              <a:cxn ang="0">
                <a:pos x="208" y="525"/>
              </a:cxn>
              <a:cxn ang="0">
                <a:pos x="227" y="324"/>
              </a:cxn>
              <a:cxn ang="0">
                <a:pos x="576" y="433"/>
              </a:cxn>
              <a:cxn ang="0">
                <a:pos x="526" y="394"/>
              </a:cxn>
              <a:cxn ang="0">
                <a:pos x="458" y="353"/>
              </a:cxn>
              <a:cxn ang="0">
                <a:pos x="455" y="317"/>
              </a:cxn>
              <a:cxn ang="0">
                <a:pos x="502" y="290"/>
              </a:cxn>
              <a:cxn ang="0">
                <a:pos x="505" y="253"/>
              </a:cxn>
              <a:cxn ang="0">
                <a:pos x="476" y="254"/>
              </a:cxn>
              <a:cxn ang="0">
                <a:pos x="459" y="331"/>
              </a:cxn>
              <a:cxn ang="0">
                <a:pos x="425" y="240"/>
              </a:cxn>
              <a:cxn ang="0">
                <a:pos x="430" y="255"/>
              </a:cxn>
              <a:cxn ang="0">
                <a:pos x="426" y="296"/>
              </a:cxn>
              <a:cxn ang="0">
                <a:pos x="315" y="181"/>
              </a:cxn>
              <a:cxn ang="0">
                <a:pos x="287" y="297"/>
              </a:cxn>
              <a:cxn ang="0">
                <a:pos x="294" y="526"/>
              </a:cxn>
              <a:cxn ang="0">
                <a:pos x="305" y="494"/>
              </a:cxn>
              <a:cxn ang="0">
                <a:pos x="385" y="380"/>
              </a:cxn>
              <a:cxn ang="0">
                <a:pos x="372" y="360"/>
              </a:cxn>
              <a:cxn ang="0">
                <a:pos x="322" y="439"/>
              </a:cxn>
              <a:cxn ang="0">
                <a:pos x="354" y="315"/>
              </a:cxn>
              <a:cxn ang="0">
                <a:pos x="438" y="289"/>
              </a:cxn>
              <a:cxn ang="0">
                <a:pos x="468" y="449"/>
              </a:cxn>
              <a:cxn ang="0">
                <a:pos x="478" y="474"/>
              </a:cxn>
              <a:cxn ang="0">
                <a:pos x="407" y="513"/>
              </a:cxn>
              <a:cxn ang="0">
                <a:pos x="453" y="565"/>
              </a:cxn>
              <a:cxn ang="0">
                <a:pos x="514" y="574"/>
              </a:cxn>
              <a:cxn ang="0">
                <a:pos x="578" y="527"/>
              </a:cxn>
              <a:cxn ang="0">
                <a:pos x="588" y="464"/>
              </a:cxn>
            </a:cxnLst>
            <a:rect l="0" t="0" r="r" b="b"/>
            <a:pathLst>
              <a:path w="618" h="612">
                <a:moveTo>
                  <a:pt x="496" y="362"/>
                </a:moveTo>
                <a:cubicBezTo>
                  <a:pt x="488" y="362"/>
                  <a:pt x="480" y="363"/>
                  <a:pt x="472" y="364"/>
                </a:cubicBezTo>
                <a:cubicBezTo>
                  <a:pt x="472" y="363"/>
                  <a:pt x="470" y="363"/>
                  <a:pt x="470" y="362"/>
                </a:cubicBezTo>
                <a:cubicBezTo>
                  <a:pt x="470" y="362"/>
                  <a:pt x="471" y="355"/>
                  <a:pt x="469" y="354"/>
                </a:cubicBezTo>
                <a:cubicBezTo>
                  <a:pt x="467" y="353"/>
                  <a:pt x="464" y="353"/>
                  <a:pt x="463" y="353"/>
                </a:cubicBezTo>
                <a:cubicBezTo>
                  <a:pt x="462" y="353"/>
                  <a:pt x="459" y="353"/>
                  <a:pt x="459" y="350"/>
                </a:cubicBezTo>
                <a:cubicBezTo>
                  <a:pt x="458" y="347"/>
                  <a:pt x="456" y="344"/>
                  <a:pt x="456" y="342"/>
                </a:cubicBezTo>
                <a:cubicBezTo>
                  <a:pt x="456" y="340"/>
                  <a:pt x="466" y="332"/>
                  <a:pt x="468" y="330"/>
                </a:cubicBezTo>
                <a:cubicBezTo>
                  <a:pt x="470" y="327"/>
                  <a:pt x="473" y="325"/>
                  <a:pt x="476" y="324"/>
                </a:cubicBezTo>
                <a:cubicBezTo>
                  <a:pt x="478" y="323"/>
                  <a:pt x="491" y="315"/>
                  <a:pt x="496" y="310"/>
                </a:cubicBezTo>
                <a:cubicBezTo>
                  <a:pt x="501" y="306"/>
                  <a:pt x="507" y="298"/>
                  <a:pt x="509" y="296"/>
                </a:cubicBezTo>
                <a:cubicBezTo>
                  <a:pt x="511" y="293"/>
                  <a:pt x="513" y="290"/>
                  <a:pt x="513" y="289"/>
                </a:cubicBezTo>
                <a:cubicBezTo>
                  <a:pt x="513" y="288"/>
                  <a:pt x="515" y="289"/>
                  <a:pt x="515" y="291"/>
                </a:cubicBezTo>
                <a:cubicBezTo>
                  <a:pt x="516" y="292"/>
                  <a:pt x="518" y="296"/>
                  <a:pt x="519" y="296"/>
                </a:cubicBezTo>
                <a:cubicBezTo>
                  <a:pt x="521" y="296"/>
                  <a:pt x="521" y="302"/>
                  <a:pt x="520" y="304"/>
                </a:cubicBezTo>
                <a:cubicBezTo>
                  <a:pt x="519" y="307"/>
                  <a:pt x="514" y="317"/>
                  <a:pt x="511" y="320"/>
                </a:cubicBezTo>
                <a:cubicBezTo>
                  <a:pt x="508" y="323"/>
                  <a:pt x="500" y="328"/>
                  <a:pt x="498" y="329"/>
                </a:cubicBezTo>
                <a:cubicBezTo>
                  <a:pt x="496" y="330"/>
                  <a:pt x="489" y="331"/>
                  <a:pt x="488" y="333"/>
                </a:cubicBezTo>
                <a:cubicBezTo>
                  <a:pt x="488" y="335"/>
                  <a:pt x="490" y="342"/>
                  <a:pt x="492" y="342"/>
                </a:cubicBezTo>
                <a:cubicBezTo>
                  <a:pt x="494" y="342"/>
                  <a:pt x="501" y="341"/>
                  <a:pt x="506" y="338"/>
                </a:cubicBezTo>
                <a:cubicBezTo>
                  <a:pt x="510" y="335"/>
                  <a:pt x="517" y="329"/>
                  <a:pt x="520" y="324"/>
                </a:cubicBezTo>
                <a:cubicBezTo>
                  <a:pt x="523" y="319"/>
                  <a:pt x="530" y="313"/>
                  <a:pt x="530" y="308"/>
                </a:cubicBezTo>
                <a:cubicBezTo>
                  <a:pt x="530" y="303"/>
                  <a:pt x="532" y="297"/>
                  <a:pt x="533" y="295"/>
                </a:cubicBezTo>
                <a:cubicBezTo>
                  <a:pt x="534" y="292"/>
                  <a:pt x="537" y="288"/>
                  <a:pt x="540" y="286"/>
                </a:cubicBezTo>
                <a:cubicBezTo>
                  <a:pt x="542" y="285"/>
                  <a:pt x="545" y="284"/>
                  <a:pt x="546" y="284"/>
                </a:cubicBezTo>
                <a:cubicBezTo>
                  <a:pt x="547" y="284"/>
                  <a:pt x="547" y="289"/>
                  <a:pt x="547" y="293"/>
                </a:cubicBezTo>
                <a:cubicBezTo>
                  <a:pt x="547" y="296"/>
                  <a:pt x="546" y="303"/>
                  <a:pt x="547" y="306"/>
                </a:cubicBezTo>
                <a:cubicBezTo>
                  <a:pt x="549" y="309"/>
                  <a:pt x="549" y="317"/>
                  <a:pt x="552" y="320"/>
                </a:cubicBezTo>
                <a:cubicBezTo>
                  <a:pt x="555" y="322"/>
                  <a:pt x="557" y="321"/>
                  <a:pt x="556" y="319"/>
                </a:cubicBezTo>
                <a:cubicBezTo>
                  <a:pt x="554" y="316"/>
                  <a:pt x="550" y="306"/>
                  <a:pt x="550" y="303"/>
                </a:cubicBezTo>
                <a:cubicBezTo>
                  <a:pt x="550" y="299"/>
                  <a:pt x="553" y="290"/>
                  <a:pt x="551" y="285"/>
                </a:cubicBezTo>
                <a:cubicBezTo>
                  <a:pt x="550" y="281"/>
                  <a:pt x="551" y="278"/>
                  <a:pt x="553" y="275"/>
                </a:cubicBezTo>
                <a:cubicBezTo>
                  <a:pt x="554" y="272"/>
                  <a:pt x="557" y="270"/>
                  <a:pt x="556" y="268"/>
                </a:cubicBezTo>
                <a:cubicBezTo>
                  <a:pt x="555" y="267"/>
                  <a:pt x="555" y="267"/>
                  <a:pt x="556" y="265"/>
                </a:cubicBezTo>
                <a:cubicBezTo>
                  <a:pt x="556" y="264"/>
                  <a:pt x="560" y="261"/>
                  <a:pt x="560" y="260"/>
                </a:cubicBezTo>
                <a:cubicBezTo>
                  <a:pt x="560" y="259"/>
                  <a:pt x="560" y="258"/>
                  <a:pt x="560" y="258"/>
                </a:cubicBezTo>
                <a:cubicBezTo>
                  <a:pt x="560" y="258"/>
                  <a:pt x="562" y="256"/>
                  <a:pt x="562" y="254"/>
                </a:cubicBezTo>
                <a:cubicBezTo>
                  <a:pt x="562" y="253"/>
                  <a:pt x="566" y="251"/>
                  <a:pt x="566" y="249"/>
                </a:cubicBezTo>
                <a:cubicBezTo>
                  <a:pt x="566" y="247"/>
                  <a:pt x="566" y="244"/>
                  <a:pt x="566" y="244"/>
                </a:cubicBezTo>
                <a:cubicBezTo>
                  <a:pt x="566" y="244"/>
                  <a:pt x="568" y="242"/>
                  <a:pt x="568" y="241"/>
                </a:cubicBezTo>
                <a:cubicBezTo>
                  <a:pt x="568" y="240"/>
                  <a:pt x="569" y="236"/>
                  <a:pt x="567" y="234"/>
                </a:cubicBezTo>
                <a:cubicBezTo>
                  <a:pt x="565" y="232"/>
                  <a:pt x="563" y="230"/>
                  <a:pt x="563" y="230"/>
                </a:cubicBezTo>
                <a:cubicBezTo>
                  <a:pt x="563" y="230"/>
                  <a:pt x="564" y="229"/>
                  <a:pt x="563" y="228"/>
                </a:cubicBezTo>
                <a:cubicBezTo>
                  <a:pt x="562" y="228"/>
                  <a:pt x="560" y="227"/>
                  <a:pt x="560" y="227"/>
                </a:cubicBezTo>
                <a:cubicBezTo>
                  <a:pt x="558" y="227"/>
                  <a:pt x="558" y="227"/>
                  <a:pt x="558" y="227"/>
                </a:cubicBezTo>
                <a:cubicBezTo>
                  <a:pt x="558" y="227"/>
                  <a:pt x="557" y="227"/>
                  <a:pt x="557" y="226"/>
                </a:cubicBezTo>
                <a:cubicBezTo>
                  <a:pt x="557" y="225"/>
                  <a:pt x="556" y="226"/>
                  <a:pt x="555" y="224"/>
                </a:cubicBezTo>
                <a:cubicBezTo>
                  <a:pt x="553" y="223"/>
                  <a:pt x="550" y="222"/>
                  <a:pt x="549" y="221"/>
                </a:cubicBezTo>
                <a:cubicBezTo>
                  <a:pt x="548" y="221"/>
                  <a:pt x="546" y="219"/>
                  <a:pt x="545" y="219"/>
                </a:cubicBezTo>
                <a:cubicBezTo>
                  <a:pt x="543" y="220"/>
                  <a:pt x="541" y="219"/>
                  <a:pt x="541" y="219"/>
                </a:cubicBezTo>
                <a:cubicBezTo>
                  <a:pt x="541" y="219"/>
                  <a:pt x="537" y="216"/>
                  <a:pt x="535" y="218"/>
                </a:cubicBezTo>
                <a:cubicBezTo>
                  <a:pt x="532" y="219"/>
                  <a:pt x="522" y="225"/>
                  <a:pt x="520" y="227"/>
                </a:cubicBezTo>
                <a:cubicBezTo>
                  <a:pt x="519" y="228"/>
                  <a:pt x="515" y="229"/>
                  <a:pt x="513" y="229"/>
                </a:cubicBezTo>
                <a:cubicBezTo>
                  <a:pt x="510" y="228"/>
                  <a:pt x="499" y="226"/>
                  <a:pt x="497" y="226"/>
                </a:cubicBezTo>
                <a:cubicBezTo>
                  <a:pt x="496" y="226"/>
                  <a:pt x="494" y="225"/>
                  <a:pt x="491" y="223"/>
                </a:cubicBezTo>
                <a:cubicBezTo>
                  <a:pt x="488" y="222"/>
                  <a:pt x="476" y="216"/>
                  <a:pt x="472" y="213"/>
                </a:cubicBezTo>
                <a:cubicBezTo>
                  <a:pt x="468" y="211"/>
                  <a:pt x="460" y="206"/>
                  <a:pt x="458" y="203"/>
                </a:cubicBezTo>
                <a:cubicBezTo>
                  <a:pt x="456" y="200"/>
                  <a:pt x="451" y="183"/>
                  <a:pt x="450" y="180"/>
                </a:cubicBezTo>
                <a:cubicBezTo>
                  <a:pt x="449" y="177"/>
                  <a:pt x="443" y="159"/>
                  <a:pt x="442" y="158"/>
                </a:cubicBezTo>
                <a:cubicBezTo>
                  <a:pt x="442" y="157"/>
                  <a:pt x="442" y="150"/>
                  <a:pt x="443" y="149"/>
                </a:cubicBezTo>
                <a:cubicBezTo>
                  <a:pt x="443" y="147"/>
                  <a:pt x="443" y="135"/>
                  <a:pt x="443" y="132"/>
                </a:cubicBezTo>
                <a:cubicBezTo>
                  <a:pt x="443" y="129"/>
                  <a:pt x="443" y="128"/>
                  <a:pt x="444" y="129"/>
                </a:cubicBezTo>
                <a:cubicBezTo>
                  <a:pt x="445" y="130"/>
                  <a:pt x="448" y="132"/>
                  <a:pt x="450" y="132"/>
                </a:cubicBezTo>
                <a:cubicBezTo>
                  <a:pt x="452" y="132"/>
                  <a:pt x="456" y="133"/>
                  <a:pt x="457" y="130"/>
                </a:cubicBezTo>
                <a:cubicBezTo>
                  <a:pt x="458" y="128"/>
                  <a:pt x="458" y="125"/>
                  <a:pt x="458" y="125"/>
                </a:cubicBezTo>
                <a:cubicBezTo>
                  <a:pt x="458" y="125"/>
                  <a:pt x="461" y="125"/>
                  <a:pt x="461" y="125"/>
                </a:cubicBezTo>
                <a:cubicBezTo>
                  <a:pt x="462" y="125"/>
                  <a:pt x="465" y="125"/>
                  <a:pt x="465" y="124"/>
                </a:cubicBezTo>
                <a:cubicBezTo>
                  <a:pt x="466" y="123"/>
                  <a:pt x="466" y="122"/>
                  <a:pt x="466" y="120"/>
                </a:cubicBezTo>
                <a:cubicBezTo>
                  <a:pt x="466" y="119"/>
                  <a:pt x="467" y="118"/>
                  <a:pt x="467" y="118"/>
                </a:cubicBezTo>
                <a:cubicBezTo>
                  <a:pt x="468" y="119"/>
                  <a:pt x="469" y="120"/>
                  <a:pt x="470" y="119"/>
                </a:cubicBezTo>
                <a:cubicBezTo>
                  <a:pt x="471" y="119"/>
                  <a:pt x="472" y="117"/>
                  <a:pt x="472" y="116"/>
                </a:cubicBezTo>
                <a:cubicBezTo>
                  <a:pt x="472" y="115"/>
                  <a:pt x="472" y="114"/>
                  <a:pt x="473" y="114"/>
                </a:cubicBezTo>
                <a:cubicBezTo>
                  <a:pt x="474" y="114"/>
                  <a:pt x="475" y="113"/>
                  <a:pt x="476" y="113"/>
                </a:cubicBezTo>
                <a:cubicBezTo>
                  <a:pt x="476" y="114"/>
                  <a:pt x="478" y="114"/>
                  <a:pt x="479" y="114"/>
                </a:cubicBezTo>
                <a:cubicBezTo>
                  <a:pt x="481" y="114"/>
                  <a:pt x="483" y="113"/>
                  <a:pt x="483" y="111"/>
                </a:cubicBezTo>
                <a:cubicBezTo>
                  <a:pt x="483" y="109"/>
                  <a:pt x="482" y="104"/>
                  <a:pt x="482" y="103"/>
                </a:cubicBezTo>
                <a:cubicBezTo>
                  <a:pt x="482" y="102"/>
                  <a:pt x="481" y="101"/>
                  <a:pt x="482" y="100"/>
                </a:cubicBezTo>
                <a:cubicBezTo>
                  <a:pt x="483" y="99"/>
                  <a:pt x="486" y="95"/>
                  <a:pt x="487" y="94"/>
                </a:cubicBezTo>
                <a:cubicBezTo>
                  <a:pt x="488" y="93"/>
                  <a:pt x="492" y="88"/>
                  <a:pt x="492" y="88"/>
                </a:cubicBezTo>
                <a:cubicBezTo>
                  <a:pt x="492" y="88"/>
                  <a:pt x="498" y="90"/>
                  <a:pt x="501" y="91"/>
                </a:cubicBezTo>
                <a:cubicBezTo>
                  <a:pt x="503" y="91"/>
                  <a:pt x="507" y="93"/>
                  <a:pt x="508" y="92"/>
                </a:cubicBezTo>
                <a:cubicBezTo>
                  <a:pt x="509" y="91"/>
                  <a:pt x="510" y="89"/>
                  <a:pt x="509" y="85"/>
                </a:cubicBezTo>
                <a:cubicBezTo>
                  <a:pt x="509" y="81"/>
                  <a:pt x="507" y="64"/>
                  <a:pt x="507" y="61"/>
                </a:cubicBezTo>
                <a:cubicBezTo>
                  <a:pt x="507" y="57"/>
                  <a:pt x="507" y="52"/>
                  <a:pt x="500" y="41"/>
                </a:cubicBezTo>
                <a:cubicBezTo>
                  <a:pt x="493" y="31"/>
                  <a:pt x="490" y="26"/>
                  <a:pt x="482" y="21"/>
                </a:cubicBezTo>
                <a:cubicBezTo>
                  <a:pt x="473" y="17"/>
                  <a:pt x="458" y="8"/>
                  <a:pt x="454" y="7"/>
                </a:cubicBezTo>
                <a:cubicBezTo>
                  <a:pt x="451" y="6"/>
                  <a:pt x="443" y="2"/>
                  <a:pt x="441" y="2"/>
                </a:cubicBezTo>
                <a:cubicBezTo>
                  <a:pt x="439" y="2"/>
                  <a:pt x="430" y="0"/>
                  <a:pt x="429" y="2"/>
                </a:cubicBezTo>
                <a:cubicBezTo>
                  <a:pt x="429" y="4"/>
                  <a:pt x="429" y="5"/>
                  <a:pt x="428" y="5"/>
                </a:cubicBezTo>
                <a:cubicBezTo>
                  <a:pt x="427" y="5"/>
                  <a:pt x="426" y="11"/>
                  <a:pt x="426" y="13"/>
                </a:cubicBezTo>
                <a:cubicBezTo>
                  <a:pt x="426" y="15"/>
                  <a:pt x="424" y="17"/>
                  <a:pt x="423" y="17"/>
                </a:cubicBezTo>
                <a:cubicBezTo>
                  <a:pt x="422" y="17"/>
                  <a:pt x="420" y="18"/>
                  <a:pt x="417" y="24"/>
                </a:cubicBezTo>
                <a:cubicBezTo>
                  <a:pt x="415" y="30"/>
                  <a:pt x="411" y="39"/>
                  <a:pt x="411" y="42"/>
                </a:cubicBezTo>
                <a:cubicBezTo>
                  <a:pt x="412" y="45"/>
                  <a:pt x="411" y="48"/>
                  <a:pt x="413" y="50"/>
                </a:cubicBezTo>
                <a:cubicBezTo>
                  <a:pt x="414" y="52"/>
                  <a:pt x="413" y="54"/>
                  <a:pt x="412" y="55"/>
                </a:cubicBezTo>
                <a:cubicBezTo>
                  <a:pt x="411" y="55"/>
                  <a:pt x="409" y="58"/>
                  <a:pt x="408" y="60"/>
                </a:cubicBezTo>
                <a:cubicBezTo>
                  <a:pt x="407" y="62"/>
                  <a:pt x="405" y="64"/>
                  <a:pt x="404" y="64"/>
                </a:cubicBezTo>
                <a:cubicBezTo>
                  <a:pt x="403" y="64"/>
                  <a:pt x="392" y="61"/>
                  <a:pt x="383" y="61"/>
                </a:cubicBezTo>
                <a:cubicBezTo>
                  <a:pt x="374" y="61"/>
                  <a:pt x="346" y="60"/>
                  <a:pt x="333" y="61"/>
                </a:cubicBezTo>
                <a:cubicBezTo>
                  <a:pt x="321" y="61"/>
                  <a:pt x="303" y="66"/>
                  <a:pt x="291" y="71"/>
                </a:cubicBezTo>
                <a:cubicBezTo>
                  <a:pt x="279" y="76"/>
                  <a:pt x="258" y="85"/>
                  <a:pt x="253" y="88"/>
                </a:cubicBezTo>
                <a:cubicBezTo>
                  <a:pt x="248" y="90"/>
                  <a:pt x="233" y="100"/>
                  <a:pt x="232" y="100"/>
                </a:cubicBezTo>
                <a:cubicBezTo>
                  <a:pt x="231" y="101"/>
                  <a:pt x="202" y="126"/>
                  <a:pt x="199" y="130"/>
                </a:cubicBezTo>
                <a:cubicBezTo>
                  <a:pt x="196" y="133"/>
                  <a:pt x="172" y="156"/>
                  <a:pt x="168" y="174"/>
                </a:cubicBezTo>
                <a:cubicBezTo>
                  <a:pt x="163" y="192"/>
                  <a:pt x="166" y="204"/>
                  <a:pt x="166" y="206"/>
                </a:cubicBezTo>
                <a:cubicBezTo>
                  <a:pt x="167" y="207"/>
                  <a:pt x="164" y="211"/>
                  <a:pt x="165" y="213"/>
                </a:cubicBezTo>
                <a:cubicBezTo>
                  <a:pt x="166" y="214"/>
                  <a:pt x="173" y="221"/>
                  <a:pt x="174" y="222"/>
                </a:cubicBezTo>
                <a:cubicBezTo>
                  <a:pt x="175" y="222"/>
                  <a:pt x="175" y="224"/>
                  <a:pt x="175" y="224"/>
                </a:cubicBezTo>
                <a:cubicBezTo>
                  <a:pt x="175" y="224"/>
                  <a:pt x="176" y="226"/>
                  <a:pt x="173" y="225"/>
                </a:cubicBezTo>
                <a:cubicBezTo>
                  <a:pt x="171" y="224"/>
                  <a:pt x="168" y="224"/>
                  <a:pt x="168" y="225"/>
                </a:cubicBezTo>
                <a:cubicBezTo>
                  <a:pt x="168" y="226"/>
                  <a:pt x="166" y="233"/>
                  <a:pt x="166" y="235"/>
                </a:cubicBezTo>
                <a:cubicBezTo>
                  <a:pt x="166" y="238"/>
                  <a:pt x="164" y="241"/>
                  <a:pt x="164" y="243"/>
                </a:cubicBezTo>
                <a:cubicBezTo>
                  <a:pt x="164" y="245"/>
                  <a:pt x="161" y="248"/>
                  <a:pt x="161" y="249"/>
                </a:cubicBezTo>
                <a:cubicBezTo>
                  <a:pt x="160" y="251"/>
                  <a:pt x="161" y="253"/>
                  <a:pt x="163" y="254"/>
                </a:cubicBezTo>
                <a:cubicBezTo>
                  <a:pt x="166" y="254"/>
                  <a:pt x="174" y="255"/>
                  <a:pt x="176" y="255"/>
                </a:cubicBezTo>
                <a:cubicBezTo>
                  <a:pt x="177" y="255"/>
                  <a:pt x="184" y="256"/>
                  <a:pt x="185" y="256"/>
                </a:cubicBezTo>
                <a:cubicBezTo>
                  <a:pt x="187" y="256"/>
                  <a:pt x="187" y="258"/>
                  <a:pt x="187" y="259"/>
                </a:cubicBezTo>
                <a:cubicBezTo>
                  <a:pt x="187" y="260"/>
                  <a:pt x="187" y="262"/>
                  <a:pt x="190" y="261"/>
                </a:cubicBezTo>
                <a:cubicBezTo>
                  <a:pt x="193" y="260"/>
                  <a:pt x="192" y="258"/>
                  <a:pt x="192" y="257"/>
                </a:cubicBezTo>
                <a:cubicBezTo>
                  <a:pt x="192" y="256"/>
                  <a:pt x="192" y="257"/>
                  <a:pt x="193" y="258"/>
                </a:cubicBezTo>
                <a:cubicBezTo>
                  <a:pt x="195" y="259"/>
                  <a:pt x="194" y="259"/>
                  <a:pt x="196" y="259"/>
                </a:cubicBezTo>
                <a:cubicBezTo>
                  <a:pt x="199" y="259"/>
                  <a:pt x="204" y="257"/>
                  <a:pt x="205" y="260"/>
                </a:cubicBezTo>
                <a:cubicBezTo>
                  <a:pt x="207" y="263"/>
                  <a:pt x="208" y="271"/>
                  <a:pt x="210" y="274"/>
                </a:cubicBezTo>
                <a:cubicBezTo>
                  <a:pt x="211" y="278"/>
                  <a:pt x="218" y="291"/>
                  <a:pt x="218" y="291"/>
                </a:cubicBezTo>
                <a:cubicBezTo>
                  <a:pt x="218" y="291"/>
                  <a:pt x="216" y="292"/>
                  <a:pt x="216" y="293"/>
                </a:cubicBezTo>
                <a:cubicBezTo>
                  <a:pt x="217" y="294"/>
                  <a:pt x="217" y="296"/>
                  <a:pt x="219" y="296"/>
                </a:cubicBezTo>
                <a:cubicBezTo>
                  <a:pt x="220" y="296"/>
                  <a:pt x="222" y="297"/>
                  <a:pt x="222" y="298"/>
                </a:cubicBezTo>
                <a:cubicBezTo>
                  <a:pt x="222" y="299"/>
                  <a:pt x="224" y="308"/>
                  <a:pt x="224" y="308"/>
                </a:cubicBezTo>
                <a:cubicBezTo>
                  <a:pt x="224" y="308"/>
                  <a:pt x="214" y="313"/>
                  <a:pt x="212" y="316"/>
                </a:cubicBezTo>
                <a:cubicBezTo>
                  <a:pt x="210" y="319"/>
                  <a:pt x="201" y="336"/>
                  <a:pt x="200" y="338"/>
                </a:cubicBezTo>
                <a:cubicBezTo>
                  <a:pt x="199" y="341"/>
                  <a:pt x="198" y="343"/>
                  <a:pt x="198" y="343"/>
                </a:cubicBezTo>
                <a:cubicBezTo>
                  <a:pt x="198" y="343"/>
                  <a:pt x="197" y="344"/>
                  <a:pt x="196" y="345"/>
                </a:cubicBezTo>
                <a:cubicBezTo>
                  <a:pt x="196" y="346"/>
                  <a:pt x="195" y="347"/>
                  <a:pt x="195" y="347"/>
                </a:cubicBezTo>
                <a:cubicBezTo>
                  <a:pt x="195" y="347"/>
                  <a:pt x="193" y="348"/>
                  <a:pt x="192" y="349"/>
                </a:cubicBezTo>
                <a:cubicBezTo>
                  <a:pt x="192" y="351"/>
                  <a:pt x="192" y="353"/>
                  <a:pt x="192" y="353"/>
                </a:cubicBezTo>
                <a:cubicBezTo>
                  <a:pt x="192" y="353"/>
                  <a:pt x="191" y="354"/>
                  <a:pt x="189" y="354"/>
                </a:cubicBezTo>
                <a:cubicBezTo>
                  <a:pt x="188" y="353"/>
                  <a:pt x="186" y="351"/>
                  <a:pt x="184" y="352"/>
                </a:cubicBezTo>
                <a:cubicBezTo>
                  <a:pt x="182" y="352"/>
                  <a:pt x="180" y="355"/>
                  <a:pt x="180" y="356"/>
                </a:cubicBezTo>
                <a:cubicBezTo>
                  <a:pt x="180" y="358"/>
                  <a:pt x="179" y="359"/>
                  <a:pt x="179" y="359"/>
                </a:cubicBezTo>
                <a:cubicBezTo>
                  <a:pt x="180" y="363"/>
                  <a:pt x="180" y="363"/>
                  <a:pt x="180" y="363"/>
                </a:cubicBezTo>
                <a:cubicBezTo>
                  <a:pt x="165" y="356"/>
                  <a:pt x="148" y="352"/>
                  <a:pt x="130" y="352"/>
                </a:cubicBezTo>
                <a:cubicBezTo>
                  <a:pt x="58" y="352"/>
                  <a:pt x="0" y="411"/>
                  <a:pt x="0" y="482"/>
                </a:cubicBezTo>
                <a:cubicBezTo>
                  <a:pt x="0" y="554"/>
                  <a:pt x="58" y="612"/>
                  <a:pt x="130" y="612"/>
                </a:cubicBezTo>
                <a:cubicBezTo>
                  <a:pt x="178" y="612"/>
                  <a:pt x="220" y="586"/>
                  <a:pt x="242" y="546"/>
                </a:cubicBezTo>
                <a:cubicBezTo>
                  <a:pt x="243" y="546"/>
                  <a:pt x="244" y="546"/>
                  <a:pt x="244" y="546"/>
                </a:cubicBezTo>
                <a:cubicBezTo>
                  <a:pt x="247" y="546"/>
                  <a:pt x="260" y="547"/>
                  <a:pt x="262" y="546"/>
                </a:cubicBezTo>
                <a:cubicBezTo>
                  <a:pt x="263" y="546"/>
                  <a:pt x="262" y="548"/>
                  <a:pt x="262" y="550"/>
                </a:cubicBezTo>
                <a:cubicBezTo>
                  <a:pt x="262" y="551"/>
                  <a:pt x="260" y="561"/>
                  <a:pt x="264" y="563"/>
                </a:cubicBezTo>
                <a:cubicBezTo>
                  <a:pt x="267" y="564"/>
                  <a:pt x="275" y="567"/>
                  <a:pt x="276" y="567"/>
                </a:cubicBezTo>
                <a:cubicBezTo>
                  <a:pt x="278" y="567"/>
                  <a:pt x="280" y="569"/>
                  <a:pt x="281" y="570"/>
                </a:cubicBezTo>
                <a:cubicBezTo>
                  <a:pt x="282" y="571"/>
                  <a:pt x="285" y="573"/>
                  <a:pt x="286" y="573"/>
                </a:cubicBezTo>
                <a:cubicBezTo>
                  <a:pt x="287" y="573"/>
                  <a:pt x="291" y="570"/>
                  <a:pt x="291" y="568"/>
                </a:cubicBezTo>
                <a:cubicBezTo>
                  <a:pt x="291" y="566"/>
                  <a:pt x="290" y="565"/>
                  <a:pt x="290" y="564"/>
                </a:cubicBezTo>
                <a:cubicBezTo>
                  <a:pt x="290" y="562"/>
                  <a:pt x="291" y="562"/>
                  <a:pt x="294" y="562"/>
                </a:cubicBezTo>
                <a:cubicBezTo>
                  <a:pt x="297" y="562"/>
                  <a:pt x="298" y="561"/>
                  <a:pt x="299" y="561"/>
                </a:cubicBezTo>
                <a:cubicBezTo>
                  <a:pt x="300" y="561"/>
                  <a:pt x="301" y="560"/>
                  <a:pt x="300" y="558"/>
                </a:cubicBezTo>
                <a:cubicBezTo>
                  <a:pt x="299" y="557"/>
                  <a:pt x="297" y="556"/>
                  <a:pt x="299" y="555"/>
                </a:cubicBezTo>
                <a:cubicBezTo>
                  <a:pt x="301" y="555"/>
                  <a:pt x="312" y="552"/>
                  <a:pt x="313" y="551"/>
                </a:cubicBezTo>
                <a:cubicBezTo>
                  <a:pt x="314" y="549"/>
                  <a:pt x="315" y="543"/>
                  <a:pt x="312" y="541"/>
                </a:cubicBezTo>
                <a:cubicBezTo>
                  <a:pt x="309" y="539"/>
                  <a:pt x="301" y="538"/>
                  <a:pt x="300" y="537"/>
                </a:cubicBezTo>
                <a:cubicBezTo>
                  <a:pt x="298" y="537"/>
                  <a:pt x="297" y="534"/>
                  <a:pt x="299" y="534"/>
                </a:cubicBezTo>
                <a:cubicBezTo>
                  <a:pt x="300" y="534"/>
                  <a:pt x="311" y="523"/>
                  <a:pt x="312" y="515"/>
                </a:cubicBezTo>
                <a:cubicBezTo>
                  <a:pt x="313" y="507"/>
                  <a:pt x="312" y="493"/>
                  <a:pt x="311" y="492"/>
                </a:cubicBezTo>
                <a:cubicBezTo>
                  <a:pt x="310" y="490"/>
                  <a:pt x="309" y="486"/>
                  <a:pt x="309" y="486"/>
                </a:cubicBezTo>
                <a:cubicBezTo>
                  <a:pt x="347" y="445"/>
                  <a:pt x="347" y="445"/>
                  <a:pt x="347" y="445"/>
                </a:cubicBezTo>
                <a:cubicBezTo>
                  <a:pt x="347" y="445"/>
                  <a:pt x="351" y="445"/>
                  <a:pt x="352" y="447"/>
                </a:cubicBezTo>
                <a:cubicBezTo>
                  <a:pt x="354" y="449"/>
                  <a:pt x="355" y="452"/>
                  <a:pt x="357" y="451"/>
                </a:cubicBezTo>
                <a:cubicBezTo>
                  <a:pt x="359" y="450"/>
                  <a:pt x="361" y="449"/>
                  <a:pt x="361" y="447"/>
                </a:cubicBezTo>
                <a:cubicBezTo>
                  <a:pt x="362" y="446"/>
                  <a:pt x="361" y="445"/>
                  <a:pt x="359" y="444"/>
                </a:cubicBezTo>
                <a:cubicBezTo>
                  <a:pt x="358" y="443"/>
                  <a:pt x="355" y="440"/>
                  <a:pt x="354" y="439"/>
                </a:cubicBezTo>
                <a:cubicBezTo>
                  <a:pt x="354" y="439"/>
                  <a:pt x="387" y="404"/>
                  <a:pt x="387" y="404"/>
                </a:cubicBezTo>
                <a:cubicBezTo>
                  <a:pt x="428" y="364"/>
                  <a:pt x="428" y="364"/>
                  <a:pt x="428" y="364"/>
                </a:cubicBezTo>
                <a:cubicBezTo>
                  <a:pt x="430" y="362"/>
                  <a:pt x="430" y="362"/>
                  <a:pt x="430" y="362"/>
                </a:cubicBezTo>
                <a:cubicBezTo>
                  <a:pt x="430" y="362"/>
                  <a:pt x="430" y="363"/>
                  <a:pt x="432" y="363"/>
                </a:cubicBezTo>
                <a:cubicBezTo>
                  <a:pt x="434" y="362"/>
                  <a:pt x="434" y="362"/>
                  <a:pt x="435" y="360"/>
                </a:cubicBezTo>
                <a:cubicBezTo>
                  <a:pt x="435" y="359"/>
                  <a:pt x="436" y="356"/>
                  <a:pt x="437" y="356"/>
                </a:cubicBezTo>
                <a:cubicBezTo>
                  <a:pt x="438" y="356"/>
                  <a:pt x="440" y="355"/>
                  <a:pt x="440" y="355"/>
                </a:cubicBezTo>
                <a:cubicBezTo>
                  <a:pt x="440" y="357"/>
                  <a:pt x="440" y="357"/>
                  <a:pt x="440" y="357"/>
                </a:cubicBezTo>
                <a:cubicBezTo>
                  <a:pt x="440" y="357"/>
                  <a:pt x="440" y="361"/>
                  <a:pt x="441" y="361"/>
                </a:cubicBezTo>
                <a:cubicBezTo>
                  <a:pt x="442" y="361"/>
                  <a:pt x="440" y="366"/>
                  <a:pt x="440" y="367"/>
                </a:cubicBezTo>
                <a:cubicBezTo>
                  <a:pt x="440" y="368"/>
                  <a:pt x="438" y="369"/>
                  <a:pt x="438" y="369"/>
                </a:cubicBezTo>
                <a:cubicBezTo>
                  <a:pt x="438" y="369"/>
                  <a:pt x="438" y="371"/>
                  <a:pt x="438" y="371"/>
                </a:cubicBezTo>
                <a:cubicBezTo>
                  <a:pt x="439" y="371"/>
                  <a:pt x="440" y="372"/>
                  <a:pt x="440" y="372"/>
                </a:cubicBezTo>
                <a:cubicBezTo>
                  <a:pt x="440" y="372"/>
                  <a:pt x="442" y="373"/>
                  <a:pt x="441" y="374"/>
                </a:cubicBezTo>
                <a:cubicBezTo>
                  <a:pt x="441" y="374"/>
                  <a:pt x="442" y="373"/>
                  <a:pt x="445" y="373"/>
                </a:cubicBezTo>
                <a:cubicBezTo>
                  <a:pt x="403" y="392"/>
                  <a:pt x="374" y="433"/>
                  <a:pt x="374" y="481"/>
                </a:cubicBezTo>
                <a:cubicBezTo>
                  <a:pt x="374" y="548"/>
                  <a:pt x="429" y="601"/>
                  <a:pt x="496" y="601"/>
                </a:cubicBezTo>
                <a:cubicBezTo>
                  <a:pt x="564" y="601"/>
                  <a:pt x="618" y="548"/>
                  <a:pt x="618" y="481"/>
                </a:cubicBezTo>
                <a:cubicBezTo>
                  <a:pt x="618" y="415"/>
                  <a:pt x="564" y="362"/>
                  <a:pt x="496" y="362"/>
                </a:cubicBezTo>
                <a:close/>
                <a:moveTo>
                  <a:pt x="529" y="273"/>
                </a:moveTo>
                <a:cubicBezTo>
                  <a:pt x="530" y="272"/>
                  <a:pt x="534" y="270"/>
                  <a:pt x="534" y="270"/>
                </a:cubicBezTo>
                <a:cubicBezTo>
                  <a:pt x="535" y="271"/>
                  <a:pt x="535" y="271"/>
                  <a:pt x="535" y="271"/>
                </a:cubicBezTo>
                <a:cubicBezTo>
                  <a:pt x="535" y="271"/>
                  <a:pt x="529" y="276"/>
                  <a:pt x="527" y="276"/>
                </a:cubicBezTo>
                <a:cubicBezTo>
                  <a:pt x="526" y="276"/>
                  <a:pt x="528" y="274"/>
                  <a:pt x="529" y="273"/>
                </a:cubicBezTo>
                <a:close/>
                <a:moveTo>
                  <a:pt x="209" y="324"/>
                </a:moveTo>
                <a:cubicBezTo>
                  <a:pt x="213" y="317"/>
                  <a:pt x="221" y="313"/>
                  <a:pt x="221" y="313"/>
                </a:cubicBezTo>
                <a:cubicBezTo>
                  <a:pt x="221" y="313"/>
                  <a:pt x="218" y="320"/>
                  <a:pt x="216" y="323"/>
                </a:cubicBezTo>
                <a:cubicBezTo>
                  <a:pt x="213" y="326"/>
                  <a:pt x="203" y="343"/>
                  <a:pt x="202" y="343"/>
                </a:cubicBezTo>
                <a:cubicBezTo>
                  <a:pt x="202" y="344"/>
                  <a:pt x="201" y="342"/>
                  <a:pt x="201" y="342"/>
                </a:cubicBezTo>
                <a:cubicBezTo>
                  <a:pt x="201" y="342"/>
                  <a:pt x="206" y="331"/>
                  <a:pt x="209" y="324"/>
                </a:cubicBezTo>
                <a:close/>
                <a:moveTo>
                  <a:pt x="200" y="414"/>
                </a:moveTo>
                <a:cubicBezTo>
                  <a:pt x="201" y="414"/>
                  <a:pt x="211" y="425"/>
                  <a:pt x="211" y="425"/>
                </a:cubicBezTo>
                <a:cubicBezTo>
                  <a:pt x="212" y="428"/>
                  <a:pt x="212" y="428"/>
                  <a:pt x="212" y="428"/>
                </a:cubicBezTo>
                <a:cubicBezTo>
                  <a:pt x="212" y="428"/>
                  <a:pt x="185" y="447"/>
                  <a:pt x="180" y="450"/>
                </a:cubicBezTo>
                <a:cubicBezTo>
                  <a:pt x="176" y="454"/>
                  <a:pt x="155" y="466"/>
                  <a:pt x="155" y="466"/>
                </a:cubicBezTo>
                <a:cubicBezTo>
                  <a:pt x="168" y="445"/>
                  <a:pt x="168" y="445"/>
                  <a:pt x="168" y="445"/>
                </a:cubicBezTo>
                <a:cubicBezTo>
                  <a:pt x="168" y="445"/>
                  <a:pt x="199" y="413"/>
                  <a:pt x="200" y="414"/>
                </a:cubicBezTo>
                <a:close/>
                <a:moveTo>
                  <a:pt x="221" y="465"/>
                </a:moveTo>
                <a:cubicBezTo>
                  <a:pt x="229" y="464"/>
                  <a:pt x="229" y="464"/>
                  <a:pt x="229" y="464"/>
                </a:cubicBezTo>
                <a:cubicBezTo>
                  <a:pt x="230" y="470"/>
                  <a:pt x="230" y="470"/>
                  <a:pt x="230" y="470"/>
                </a:cubicBezTo>
                <a:cubicBezTo>
                  <a:pt x="230" y="470"/>
                  <a:pt x="160" y="468"/>
                  <a:pt x="158" y="468"/>
                </a:cubicBezTo>
                <a:cubicBezTo>
                  <a:pt x="155" y="468"/>
                  <a:pt x="157" y="467"/>
                  <a:pt x="157" y="467"/>
                </a:cubicBezTo>
                <a:cubicBezTo>
                  <a:pt x="225" y="453"/>
                  <a:pt x="225" y="453"/>
                  <a:pt x="225" y="453"/>
                </a:cubicBezTo>
                <a:cubicBezTo>
                  <a:pt x="226" y="453"/>
                  <a:pt x="228" y="461"/>
                  <a:pt x="228" y="461"/>
                </a:cubicBezTo>
                <a:cubicBezTo>
                  <a:pt x="220" y="463"/>
                  <a:pt x="220" y="463"/>
                  <a:pt x="220" y="463"/>
                </a:cubicBezTo>
                <a:lnTo>
                  <a:pt x="221" y="465"/>
                </a:lnTo>
                <a:close/>
                <a:moveTo>
                  <a:pt x="190" y="510"/>
                </a:moveTo>
                <a:cubicBezTo>
                  <a:pt x="190" y="512"/>
                  <a:pt x="190" y="512"/>
                  <a:pt x="190" y="512"/>
                </a:cubicBezTo>
                <a:cubicBezTo>
                  <a:pt x="190" y="512"/>
                  <a:pt x="163" y="500"/>
                  <a:pt x="162" y="500"/>
                </a:cubicBezTo>
                <a:cubicBezTo>
                  <a:pt x="161" y="500"/>
                  <a:pt x="159" y="498"/>
                  <a:pt x="159" y="498"/>
                </a:cubicBezTo>
                <a:cubicBezTo>
                  <a:pt x="189" y="505"/>
                  <a:pt x="189" y="505"/>
                  <a:pt x="189" y="505"/>
                </a:cubicBezTo>
                <a:cubicBezTo>
                  <a:pt x="189" y="505"/>
                  <a:pt x="188" y="506"/>
                  <a:pt x="188" y="506"/>
                </a:cubicBezTo>
                <a:cubicBezTo>
                  <a:pt x="188" y="507"/>
                  <a:pt x="190" y="509"/>
                  <a:pt x="190" y="510"/>
                </a:cubicBezTo>
                <a:close/>
                <a:moveTo>
                  <a:pt x="146" y="526"/>
                </a:moveTo>
                <a:cubicBezTo>
                  <a:pt x="145" y="523"/>
                  <a:pt x="144" y="521"/>
                  <a:pt x="143" y="520"/>
                </a:cubicBezTo>
                <a:cubicBezTo>
                  <a:pt x="142" y="520"/>
                  <a:pt x="142" y="518"/>
                  <a:pt x="143" y="516"/>
                </a:cubicBezTo>
                <a:cubicBezTo>
                  <a:pt x="144" y="514"/>
                  <a:pt x="147" y="515"/>
                  <a:pt x="147" y="514"/>
                </a:cubicBezTo>
                <a:cubicBezTo>
                  <a:pt x="147" y="513"/>
                  <a:pt x="145" y="512"/>
                  <a:pt x="144" y="511"/>
                </a:cubicBezTo>
                <a:cubicBezTo>
                  <a:pt x="144" y="510"/>
                  <a:pt x="146" y="510"/>
                  <a:pt x="146" y="510"/>
                </a:cubicBezTo>
                <a:cubicBezTo>
                  <a:pt x="166" y="537"/>
                  <a:pt x="166" y="537"/>
                  <a:pt x="166" y="537"/>
                </a:cubicBezTo>
                <a:cubicBezTo>
                  <a:pt x="166" y="539"/>
                  <a:pt x="166" y="539"/>
                  <a:pt x="166" y="539"/>
                </a:cubicBezTo>
                <a:cubicBezTo>
                  <a:pt x="166" y="539"/>
                  <a:pt x="146" y="535"/>
                  <a:pt x="145" y="535"/>
                </a:cubicBezTo>
                <a:cubicBezTo>
                  <a:pt x="144" y="535"/>
                  <a:pt x="144" y="532"/>
                  <a:pt x="144" y="532"/>
                </a:cubicBezTo>
                <a:cubicBezTo>
                  <a:pt x="144" y="532"/>
                  <a:pt x="146" y="529"/>
                  <a:pt x="146" y="526"/>
                </a:cubicBezTo>
                <a:close/>
                <a:moveTo>
                  <a:pt x="147" y="510"/>
                </a:moveTo>
                <a:cubicBezTo>
                  <a:pt x="150" y="510"/>
                  <a:pt x="150" y="510"/>
                  <a:pt x="150" y="510"/>
                </a:cubicBezTo>
                <a:cubicBezTo>
                  <a:pt x="150" y="510"/>
                  <a:pt x="151" y="508"/>
                  <a:pt x="149" y="508"/>
                </a:cubicBezTo>
                <a:cubicBezTo>
                  <a:pt x="148" y="508"/>
                  <a:pt x="146" y="508"/>
                  <a:pt x="147" y="506"/>
                </a:cubicBezTo>
                <a:cubicBezTo>
                  <a:pt x="147" y="505"/>
                  <a:pt x="148" y="503"/>
                  <a:pt x="145" y="500"/>
                </a:cubicBezTo>
                <a:cubicBezTo>
                  <a:pt x="143" y="496"/>
                  <a:pt x="143" y="496"/>
                  <a:pt x="143" y="496"/>
                </a:cubicBezTo>
                <a:cubicBezTo>
                  <a:pt x="143" y="496"/>
                  <a:pt x="146" y="495"/>
                  <a:pt x="148" y="496"/>
                </a:cubicBezTo>
                <a:cubicBezTo>
                  <a:pt x="149" y="496"/>
                  <a:pt x="158" y="499"/>
                  <a:pt x="158" y="499"/>
                </a:cubicBezTo>
                <a:cubicBezTo>
                  <a:pt x="200" y="543"/>
                  <a:pt x="200" y="543"/>
                  <a:pt x="200" y="543"/>
                </a:cubicBezTo>
                <a:cubicBezTo>
                  <a:pt x="195" y="543"/>
                  <a:pt x="195" y="543"/>
                  <a:pt x="195" y="543"/>
                </a:cubicBezTo>
                <a:cubicBezTo>
                  <a:pt x="167" y="539"/>
                  <a:pt x="167" y="539"/>
                  <a:pt x="167" y="539"/>
                </a:cubicBezTo>
                <a:lnTo>
                  <a:pt x="147" y="510"/>
                </a:lnTo>
                <a:close/>
                <a:moveTo>
                  <a:pt x="146" y="467"/>
                </a:moveTo>
                <a:cubicBezTo>
                  <a:pt x="165" y="447"/>
                  <a:pt x="165" y="447"/>
                  <a:pt x="165" y="447"/>
                </a:cubicBezTo>
                <a:cubicBezTo>
                  <a:pt x="152" y="467"/>
                  <a:pt x="152" y="467"/>
                  <a:pt x="152" y="467"/>
                </a:cubicBezTo>
                <a:cubicBezTo>
                  <a:pt x="152" y="467"/>
                  <a:pt x="149" y="467"/>
                  <a:pt x="148" y="467"/>
                </a:cubicBezTo>
                <a:cubicBezTo>
                  <a:pt x="147" y="467"/>
                  <a:pt x="146" y="467"/>
                  <a:pt x="146" y="467"/>
                </a:cubicBezTo>
                <a:close/>
                <a:moveTo>
                  <a:pt x="149" y="487"/>
                </a:moveTo>
                <a:cubicBezTo>
                  <a:pt x="149" y="487"/>
                  <a:pt x="153" y="487"/>
                  <a:pt x="154" y="487"/>
                </a:cubicBezTo>
                <a:cubicBezTo>
                  <a:pt x="155" y="488"/>
                  <a:pt x="159" y="490"/>
                  <a:pt x="159" y="490"/>
                </a:cubicBezTo>
                <a:cubicBezTo>
                  <a:pt x="159" y="490"/>
                  <a:pt x="151" y="489"/>
                  <a:pt x="149" y="489"/>
                </a:cubicBezTo>
                <a:cubicBezTo>
                  <a:pt x="148" y="489"/>
                  <a:pt x="149" y="487"/>
                  <a:pt x="149" y="487"/>
                </a:cubicBezTo>
                <a:close/>
                <a:moveTo>
                  <a:pt x="154" y="481"/>
                </a:moveTo>
                <a:cubicBezTo>
                  <a:pt x="150" y="481"/>
                  <a:pt x="149" y="479"/>
                  <a:pt x="149" y="479"/>
                </a:cubicBezTo>
                <a:cubicBezTo>
                  <a:pt x="149" y="479"/>
                  <a:pt x="148" y="476"/>
                  <a:pt x="149" y="474"/>
                </a:cubicBezTo>
                <a:cubicBezTo>
                  <a:pt x="149" y="472"/>
                  <a:pt x="152" y="470"/>
                  <a:pt x="152" y="470"/>
                </a:cubicBezTo>
                <a:cubicBezTo>
                  <a:pt x="230" y="472"/>
                  <a:pt x="230" y="472"/>
                  <a:pt x="230" y="472"/>
                </a:cubicBezTo>
                <a:cubicBezTo>
                  <a:pt x="230" y="475"/>
                  <a:pt x="230" y="475"/>
                  <a:pt x="230" y="475"/>
                </a:cubicBezTo>
                <a:cubicBezTo>
                  <a:pt x="230" y="475"/>
                  <a:pt x="162" y="482"/>
                  <a:pt x="160" y="483"/>
                </a:cubicBezTo>
                <a:cubicBezTo>
                  <a:pt x="158" y="483"/>
                  <a:pt x="157" y="481"/>
                  <a:pt x="154" y="481"/>
                </a:cubicBezTo>
                <a:close/>
                <a:moveTo>
                  <a:pt x="158" y="466"/>
                </a:moveTo>
                <a:cubicBezTo>
                  <a:pt x="214" y="430"/>
                  <a:pt x="214" y="430"/>
                  <a:pt x="214" y="430"/>
                </a:cubicBezTo>
                <a:cubicBezTo>
                  <a:pt x="214" y="430"/>
                  <a:pt x="217" y="434"/>
                  <a:pt x="218" y="436"/>
                </a:cubicBezTo>
                <a:cubicBezTo>
                  <a:pt x="219" y="438"/>
                  <a:pt x="224" y="451"/>
                  <a:pt x="224" y="451"/>
                </a:cubicBezTo>
                <a:lnTo>
                  <a:pt x="158" y="466"/>
                </a:lnTo>
                <a:close/>
                <a:moveTo>
                  <a:pt x="184" y="399"/>
                </a:moveTo>
                <a:cubicBezTo>
                  <a:pt x="186" y="401"/>
                  <a:pt x="192" y="406"/>
                  <a:pt x="192" y="406"/>
                </a:cubicBezTo>
                <a:cubicBezTo>
                  <a:pt x="142" y="459"/>
                  <a:pt x="142" y="459"/>
                  <a:pt x="142" y="459"/>
                </a:cubicBezTo>
                <a:cubicBezTo>
                  <a:pt x="175" y="394"/>
                  <a:pt x="175" y="394"/>
                  <a:pt x="175" y="394"/>
                </a:cubicBezTo>
                <a:cubicBezTo>
                  <a:pt x="175" y="394"/>
                  <a:pt x="181" y="398"/>
                  <a:pt x="184" y="399"/>
                </a:cubicBezTo>
                <a:close/>
                <a:moveTo>
                  <a:pt x="172" y="393"/>
                </a:moveTo>
                <a:cubicBezTo>
                  <a:pt x="172" y="393"/>
                  <a:pt x="140" y="460"/>
                  <a:pt x="139" y="462"/>
                </a:cubicBezTo>
                <a:cubicBezTo>
                  <a:pt x="139" y="463"/>
                  <a:pt x="136" y="465"/>
                  <a:pt x="135" y="465"/>
                </a:cubicBezTo>
                <a:cubicBezTo>
                  <a:pt x="133" y="465"/>
                  <a:pt x="132" y="464"/>
                  <a:pt x="131" y="463"/>
                </a:cubicBezTo>
                <a:cubicBezTo>
                  <a:pt x="131" y="462"/>
                  <a:pt x="129" y="455"/>
                  <a:pt x="129" y="455"/>
                </a:cubicBezTo>
                <a:cubicBezTo>
                  <a:pt x="129" y="455"/>
                  <a:pt x="150" y="386"/>
                  <a:pt x="151" y="386"/>
                </a:cubicBezTo>
                <a:cubicBezTo>
                  <a:pt x="153" y="386"/>
                  <a:pt x="172" y="393"/>
                  <a:pt x="172" y="393"/>
                </a:cubicBezTo>
                <a:close/>
                <a:moveTo>
                  <a:pt x="135" y="518"/>
                </a:moveTo>
                <a:cubicBezTo>
                  <a:pt x="134" y="518"/>
                  <a:pt x="133" y="519"/>
                  <a:pt x="133" y="519"/>
                </a:cubicBezTo>
                <a:cubicBezTo>
                  <a:pt x="132" y="514"/>
                  <a:pt x="132" y="514"/>
                  <a:pt x="132" y="514"/>
                </a:cubicBezTo>
                <a:cubicBezTo>
                  <a:pt x="131" y="514"/>
                  <a:pt x="131" y="514"/>
                  <a:pt x="131" y="514"/>
                </a:cubicBezTo>
                <a:cubicBezTo>
                  <a:pt x="132" y="514"/>
                  <a:pt x="132" y="514"/>
                  <a:pt x="132" y="514"/>
                </a:cubicBezTo>
                <a:cubicBezTo>
                  <a:pt x="132" y="514"/>
                  <a:pt x="132" y="515"/>
                  <a:pt x="133" y="515"/>
                </a:cubicBezTo>
                <a:cubicBezTo>
                  <a:pt x="134" y="516"/>
                  <a:pt x="136" y="518"/>
                  <a:pt x="135" y="518"/>
                </a:cubicBezTo>
                <a:close/>
                <a:moveTo>
                  <a:pt x="131" y="463"/>
                </a:moveTo>
                <a:cubicBezTo>
                  <a:pt x="131" y="463"/>
                  <a:pt x="129" y="465"/>
                  <a:pt x="128" y="464"/>
                </a:cubicBezTo>
                <a:cubicBezTo>
                  <a:pt x="127" y="464"/>
                  <a:pt x="127" y="462"/>
                  <a:pt x="127" y="462"/>
                </a:cubicBezTo>
                <a:cubicBezTo>
                  <a:pt x="128" y="457"/>
                  <a:pt x="128" y="457"/>
                  <a:pt x="128" y="457"/>
                </a:cubicBezTo>
                <a:lnTo>
                  <a:pt x="131" y="463"/>
                </a:lnTo>
                <a:close/>
                <a:moveTo>
                  <a:pt x="134" y="383"/>
                </a:moveTo>
                <a:cubicBezTo>
                  <a:pt x="137" y="383"/>
                  <a:pt x="148" y="386"/>
                  <a:pt x="148" y="386"/>
                </a:cubicBezTo>
                <a:cubicBezTo>
                  <a:pt x="127" y="454"/>
                  <a:pt x="127" y="454"/>
                  <a:pt x="127" y="454"/>
                </a:cubicBezTo>
                <a:cubicBezTo>
                  <a:pt x="124" y="384"/>
                  <a:pt x="124" y="384"/>
                  <a:pt x="124" y="384"/>
                </a:cubicBezTo>
                <a:cubicBezTo>
                  <a:pt x="123" y="383"/>
                  <a:pt x="132" y="383"/>
                  <a:pt x="134" y="383"/>
                </a:cubicBezTo>
                <a:close/>
                <a:moveTo>
                  <a:pt x="106" y="385"/>
                </a:moveTo>
                <a:cubicBezTo>
                  <a:pt x="111" y="384"/>
                  <a:pt x="121" y="384"/>
                  <a:pt x="121" y="384"/>
                </a:cubicBezTo>
                <a:cubicBezTo>
                  <a:pt x="126" y="450"/>
                  <a:pt x="126" y="450"/>
                  <a:pt x="126" y="450"/>
                </a:cubicBezTo>
                <a:cubicBezTo>
                  <a:pt x="98" y="388"/>
                  <a:pt x="98" y="388"/>
                  <a:pt x="98" y="388"/>
                </a:cubicBezTo>
                <a:cubicBezTo>
                  <a:pt x="98" y="388"/>
                  <a:pt x="102" y="387"/>
                  <a:pt x="106" y="385"/>
                </a:cubicBezTo>
                <a:close/>
                <a:moveTo>
                  <a:pt x="82" y="394"/>
                </a:moveTo>
                <a:cubicBezTo>
                  <a:pt x="87" y="391"/>
                  <a:pt x="96" y="390"/>
                  <a:pt x="96" y="390"/>
                </a:cubicBezTo>
                <a:cubicBezTo>
                  <a:pt x="96" y="390"/>
                  <a:pt x="106" y="412"/>
                  <a:pt x="109" y="417"/>
                </a:cubicBezTo>
                <a:cubicBezTo>
                  <a:pt x="112" y="422"/>
                  <a:pt x="127" y="453"/>
                  <a:pt x="127" y="453"/>
                </a:cubicBezTo>
                <a:cubicBezTo>
                  <a:pt x="125" y="465"/>
                  <a:pt x="125" y="465"/>
                  <a:pt x="125" y="465"/>
                </a:cubicBezTo>
                <a:cubicBezTo>
                  <a:pt x="125" y="465"/>
                  <a:pt x="126" y="465"/>
                  <a:pt x="124" y="465"/>
                </a:cubicBezTo>
                <a:cubicBezTo>
                  <a:pt x="122" y="465"/>
                  <a:pt x="122" y="465"/>
                  <a:pt x="121" y="466"/>
                </a:cubicBezTo>
                <a:cubicBezTo>
                  <a:pt x="121" y="467"/>
                  <a:pt x="120" y="468"/>
                  <a:pt x="120" y="468"/>
                </a:cubicBezTo>
                <a:cubicBezTo>
                  <a:pt x="117" y="468"/>
                  <a:pt x="117" y="468"/>
                  <a:pt x="117" y="468"/>
                </a:cubicBezTo>
                <a:cubicBezTo>
                  <a:pt x="117" y="468"/>
                  <a:pt x="95" y="432"/>
                  <a:pt x="92" y="427"/>
                </a:cubicBezTo>
                <a:cubicBezTo>
                  <a:pt x="89" y="423"/>
                  <a:pt x="74" y="400"/>
                  <a:pt x="74" y="400"/>
                </a:cubicBezTo>
                <a:cubicBezTo>
                  <a:pt x="74" y="400"/>
                  <a:pt x="78" y="397"/>
                  <a:pt x="82" y="394"/>
                </a:cubicBezTo>
                <a:close/>
                <a:moveTo>
                  <a:pt x="107" y="475"/>
                </a:moveTo>
                <a:cubicBezTo>
                  <a:pt x="112" y="478"/>
                  <a:pt x="112" y="478"/>
                  <a:pt x="112" y="478"/>
                </a:cubicBezTo>
                <a:cubicBezTo>
                  <a:pt x="111" y="480"/>
                  <a:pt x="111" y="480"/>
                  <a:pt x="111" y="480"/>
                </a:cubicBezTo>
                <a:cubicBezTo>
                  <a:pt x="111" y="480"/>
                  <a:pt x="112" y="480"/>
                  <a:pt x="112" y="482"/>
                </a:cubicBezTo>
                <a:cubicBezTo>
                  <a:pt x="112" y="484"/>
                  <a:pt x="112" y="483"/>
                  <a:pt x="111" y="484"/>
                </a:cubicBezTo>
                <a:cubicBezTo>
                  <a:pt x="110" y="484"/>
                  <a:pt x="112" y="486"/>
                  <a:pt x="112" y="486"/>
                </a:cubicBezTo>
                <a:cubicBezTo>
                  <a:pt x="112" y="486"/>
                  <a:pt x="101" y="486"/>
                  <a:pt x="101" y="486"/>
                </a:cubicBezTo>
                <a:cubicBezTo>
                  <a:pt x="101" y="485"/>
                  <a:pt x="102" y="481"/>
                  <a:pt x="103" y="480"/>
                </a:cubicBezTo>
                <a:cubicBezTo>
                  <a:pt x="103" y="479"/>
                  <a:pt x="107" y="475"/>
                  <a:pt x="107" y="475"/>
                </a:cubicBezTo>
                <a:close/>
                <a:moveTo>
                  <a:pt x="106" y="473"/>
                </a:moveTo>
                <a:cubicBezTo>
                  <a:pt x="102" y="470"/>
                  <a:pt x="102" y="470"/>
                  <a:pt x="102" y="470"/>
                </a:cubicBezTo>
                <a:cubicBezTo>
                  <a:pt x="107" y="471"/>
                  <a:pt x="107" y="471"/>
                  <a:pt x="107" y="471"/>
                </a:cubicBezTo>
                <a:lnTo>
                  <a:pt x="106" y="473"/>
                </a:lnTo>
                <a:close/>
                <a:moveTo>
                  <a:pt x="115" y="494"/>
                </a:moveTo>
                <a:cubicBezTo>
                  <a:pt x="115" y="494"/>
                  <a:pt x="114" y="495"/>
                  <a:pt x="113" y="495"/>
                </a:cubicBezTo>
                <a:cubicBezTo>
                  <a:pt x="112" y="496"/>
                  <a:pt x="109" y="497"/>
                  <a:pt x="109" y="497"/>
                </a:cubicBezTo>
                <a:cubicBezTo>
                  <a:pt x="114" y="491"/>
                  <a:pt x="114" y="491"/>
                  <a:pt x="114" y="491"/>
                </a:cubicBezTo>
                <a:cubicBezTo>
                  <a:pt x="114" y="491"/>
                  <a:pt x="114" y="491"/>
                  <a:pt x="114" y="492"/>
                </a:cubicBezTo>
                <a:cubicBezTo>
                  <a:pt x="114" y="493"/>
                  <a:pt x="115" y="494"/>
                  <a:pt x="115" y="494"/>
                </a:cubicBezTo>
                <a:close/>
                <a:moveTo>
                  <a:pt x="114" y="474"/>
                </a:moveTo>
                <a:cubicBezTo>
                  <a:pt x="114" y="474"/>
                  <a:pt x="112" y="474"/>
                  <a:pt x="112" y="475"/>
                </a:cubicBezTo>
                <a:cubicBezTo>
                  <a:pt x="112" y="476"/>
                  <a:pt x="109" y="474"/>
                  <a:pt x="109" y="474"/>
                </a:cubicBezTo>
                <a:cubicBezTo>
                  <a:pt x="109" y="474"/>
                  <a:pt x="110" y="472"/>
                  <a:pt x="112" y="472"/>
                </a:cubicBezTo>
                <a:cubicBezTo>
                  <a:pt x="113" y="472"/>
                  <a:pt x="115" y="472"/>
                  <a:pt x="115" y="472"/>
                </a:cubicBezTo>
                <a:cubicBezTo>
                  <a:pt x="115" y="472"/>
                  <a:pt x="115" y="474"/>
                  <a:pt x="114" y="474"/>
                </a:cubicBezTo>
                <a:close/>
                <a:moveTo>
                  <a:pt x="113" y="487"/>
                </a:moveTo>
                <a:cubicBezTo>
                  <a:pt x="112" y="489"/>
                  <a:pt x="112" y="489"/>
                  <a:pt x="112" y="489"/>
                </a:cubicBezTo>
                <a:cubicBezTo>
                  <a:pt x="107" y="497"/>
                  <a:pt x="107" y="497"/>
                  <a:pt x="107" y="497"/>
                </a:cubicBezTo>
                <a:cubicBezTo>
                  <a:pt x="107" y="497"/>
                  <a:pt x="105" y="498"/>
                  <a:pt x="104" y="497"/>
                </a:cubicBezTo>
                <a:cubicBezTo>
                  <a:pt x="103" y="496"/>
                  <a:pt x="99" y="489"/>
                  <a:pt x="100" y="488"/>
                </a:cubicBezTo>
                <a:cubicBezTo>
                  <a:pt x="101" y="486"/>
                  <a:pt x="113" y="487"/>
                  <a:pt x="113" y="487"/>
                </a:cubicBezTo>
                <a:close/>
                <a:moveTo>
                  <a:pt x="116" y="496"/>
                </a:moveTo>
                <a:cubicBezTo>
                  <a:pt x="117" y="496"/>
                  <a:pt x="119" y="497"/>
                  <a:pt x="119" y="497"/>
                </a:cubicBezTo>
                <a:cubicBezTo>
                  <a:pt x="120" y="498"/>
                  <a:pt x="119" y="502"/>
                  <a:pt x="119" y="502"/>
                </a:cubicBezTo>
                <a:cubicBezTo>
                  <a:pt x="120" y="501"/>
                  <a:pt x="116" y="503"/>
                  <a:pt x="114" y="503"/>
                </a:cubicBezTo>
                <a:cubicBezTo>
                  <a:pt x="113" y="503"/>
                  <a:pt x="111" y="503"/>
                  <a:pt x="110" y="503"/>
                </a:cubicBezTo>
                <a:cubicBezTo>
                  <a:pt x="108" y="503"/>
                  <a:pt x="108" y="500"/>
                  <a:pt x="108" y="500"/>
                </a:cubicBezTo>
                <a:cubicBezTo>
                  <a:pt x="108" y="500"/>
                  <a:pt x="115" y="496"/>
                  <a:pt x="116" y="496"/>
                </a:cubicBezTo>
                <a:close/>
                <a:moveTo>
                  <a:pt x="64" y="406"/>
                </a:moveTo>
                <a:cubicBezTo>
                  <a:pt x="67" y="403"/>
                  <a:pt x="72" y="401"/>
                  <a:pt x="72" y="401"/>
                </a:cubicBezTo>
                <a:cubicBezTo>
                  <a:pt x="117" y="469"/>
                  <a:pt x="117" y="469"/>
                  <a:pt x="117" y="469"/>
                </a:cubicBezTo>
                <a:cubicBezTo>
                  <a:pt x="117" y="469"/>
                  <a:pt x="111" y="470"/>
                  <a:pt x="110" y="470"/>
                </a:cubicBezTo>
                <a:cubicBezTo>
                  <a:pt x="109" y="470"/>
                  <a:pt x="106" y="470"/>
                  <a:pt x="106" y="470"/>
                </a:cubicBezTo>
                <a:cubicBezTo>
                  <a:pt x="106" y="470"/>
                  <a:pt x="93" y="456"/>
                  <a:pt x="89" y="452"/>
                </a:cubicBezTo>
                <a:cubicBezTo>
                  <a:pt x="86" y="447"/>
                  <a:pt x="55" y="417"/>
                  <a:pt x="55" y="416"/>
                </a:cubicBezTo>
                <a:cubicBezTo>
                  <a:pt x="55" y="415"/>
                  <a:pt x="62" y="409"/>
                  <a:pt x="64" y="406"/>
                </a:cubicBezTo>
                <a:close/>
                <a:moveTo>
                  <a:pt x="46" y="427"/>
                </a:moveTo>
                <a:cubicBezTo>
                  <a:pt x="48" y="423"/>
                  <a:pt x="54" y="419"/>
                  <a:pt x="54" y="419"/>
                </a:cubicBezTo>
                <a:cubicBezTo>
                  <a:pt x="104" y="470"/>
                  <a:pt x="104" y="470"/>
                  <a:pt x="104" y="470"/>
                </a:cubicBezTo>
                <a:cubicBezTo>
                  <a:pt x="97" y="469"/>
                  <a:pt x="97" y="469"/>
                  <a:pt x="97" y="469"/>
                </a:cubicBezTo>
                <a:cubicBezTo>
                  <a:pt x="97" y="469"/>
                  <a:pt x="51" y="443"/>
                  <a:pt x="48" y="442"/>
                </a:cubicBezTo>
                <a:cubicBezTo>
                  <a:pt x="45" y="441"/>
                  <a:pt x="40" y="438"/>
                  <a:pt x="40" y="437"/>
                </a:cubicBezTo>
                <a:cubicBezTo>
                  <a:pt x="40" y="436"/>
                  <a:pt x="44" y="430"/>
                  <a:pt x="46" y="427"/>
                </a:cubicBezTo>
                <a:close/>
                <a:moveTo>
                  <a:pt x="34" y="451"/>
                </a:moveTo>
                <a:cubicBezTo>
                  <a:pt x="35" y="447"/>
                  <a:pt x="40" y="440"/>
                  <a:pt x="40" y="440"/>
                </a:cubicBezTo>
                <a:cubicBezTo>
                  <a:pt x="94" y="468"/>
                  <a:pt x="94" y="468"/>
                  <a:pt x="94" y="468"/>
                </a:cubicBezTo>
                <a:cubicBezTo>
                  <a:pt x="32" y="462"/>
                  <a:pt x="32" y="462"/>
                  <a:pt x="32" y="462"/>
                </a:cubicBezTo>
                <a:cubicBezTo>
                  <a:pt x="32" y="462"/>
                  <a:pt x="33" y="455"/>
                  <a:pt x="34" y="451"/>
                </a:cubicBezTo>
                <a:close/>
                <a:moveTo>
                  <a:pt x="31" y="464"/>
                </a:moveTo>
                <a:cubicBezTo>
                  <a:pt x="31" y="464"/>
                  <a:pt x="91" y="470"/>
                  <a:pt x="94" y="470"/>
                </a:cubicBezTo>
                <a:cubicBezTo>
                  <a:pt x="97" y="470"/>
                  <a:pt x="105" y="474"/>
                  <a:pt x="105" y="474"/>
                </a:cubicBezTo>
                <a:cubicBezTo>
                  <a:pt x="105" y="474"/>
                  <a:pt x="103" y="476"/>
                  <a:pt x="101" y="478"/>
                </a:cubicBezTo>
                <a:cubicBezTo>
                  <a:pt x="99" y="480"/>
                  <a:pt x="99" y="487"/>
                  <a:pt x="99" y="487"/>
                </a:cubicBezTo>
                <a:cubicBezTo>
                  <a:pt x="99" y="487"/>
                  <a:pt x="36" y="488"/>
                  <a:pt x="33" y="488"/>
                </a:cubicBezTo>
                <a:cubicBezTo>
                  <a:pt x="30" y="488"/>
                  <a:pt x="30" y="487"/>
                  <a:pt x="29" y="483"/>
                </a:cubicBezTo>
                <a:cubicBezTo>
                  <a:pt x="28" y="478"/>
                  <a:pt x="31" y="464"/>
                  <a:pt x="31" y="464"/>
                </a:cubicBezTo>
                <a:close/>
                <a:moveTo>
                  <a:pt x="32" y="508"/>
                </a:moveTo>
                <a:cubicBezTo>
                  <a:pt x="30" y="503"/>
                  <a:pt x="29" y="490"/>
                  <a:pt x="29" y="490"/>
                </a:cubicBezTo>
                <a:cubicBezTo>
                  <a:pt x="99" y="488"/>
                  <a:pt x="99" y="488"/>
                  <a:pt x="99" y="488"/>
                </a:cubicBezTo>
                <a:cubicBezTo>
                  <a:pt x="99" y="488"/>
                  <a:pt x="99" y="489"/>
                  <a:pt x="99" y="491"/>
                </a:cubicBezTo>
                <a:cubicBezTo>
                  <a:pt x="99" y="493"/>
                  <a:pt x="103" y="498"/>
                  <a:pt x="103" y="498"/>
                </a:cubicBezTo>
                <a:cubicBezTo>
                  <a:pt x="103" y="498"/>
                  <a:pt x="40" y="514"/>
                  <a:pt x="36" y="514"/>
                </a:cubicBezTo>
                <a:cubicBezTo>
                  <a:pt x="33" y="515"/>
                  <a:pt x="34" y="514"/>
                  <a:pt x="32" y="508"/>
                </a:cubicBezTo>
                <a:close/>
                <a:moveTo>
                  <a:pt x="44" y="536"/>
                </a:moveTo>
                <a:cubicBezTo>
                  <a:pt x="42" y="533"/>
                  <a:pt x="35" y="518"/>
                  <a:pt x="35" y="518"/>
                </a:cubicBezTo>
                <a:cubicBezTo>
                  <a:pt x="104" y="499"/>
                  <a:pt x="104" y="499"/>
                  <a:pt x="104" y="499"/>
                </a:cubicBezTo>
                <a:cubicBezTo>
                  <a:pt x="104" y="501"/>
                  <a:pt x="104" y="501"/>
                  <a:pt x="104" y="501"/>
                </a:cubicBezTo>
                <a:cubicBezTo>
                  <a:pt x="104" y="501"/>
                  <a:pt x="47" y="539"/>
                  <a:pt x="44" y="536"/>
                </a:cubicBezTo>
                <a:close/>
                <a:moveTo>
                  <a:pt x="56" y="551"/>
                </a:moveTo>
                <a:cubicBezTo>
                  <a:pt x="52" y="547"/>
                  <a:pt x="48" y="539"/>
                  <a:pt x="48" y="539"/>
                </a:cubicBezTo>
                <a:cubicBezTo>
                  <a:pt x="102" y="503"/>
                  <a:pt x="102" y="503"/>
                  <a:pt x="102" y="503"/>
                </a:cubicBezTo>
                <a:cubicBezTo>
                  <a:pt x="102" y="503"/>
                  <a:pt x="68" y="554"/>
                  <a:pt x="66" y="556"/>
                </a:cubicBezTo>
                <a:cubicBezTo>
                  <a:pt x="65" y="559"/>
                  <a:pt x="61" y="555"/>
                  <a:pt x="56" y="551"/>
                </a:cubicBezTo>
                <a:close/>
                <a:moveTo>
                  <a:pt x="72" y="565"/>
                </a:moveTo>
                <a:cubicBezTo>
                  <a:pt x="67" y="562"/>
                  <a:pt x="66" y="559"/>
                  <a:pt x="66" y="559"/>
                </a:cubicBezTo>
                <a:cubicBezTo>
                  <a:pt x="105" y="502"/>
                  <a:pt x="105" y="502"/>
                  <a:pt x="105" y="502"/>
                </a:cubicBezTo>
                <a:cubicBezTo>
                  <a:pt x="106" y="502"/>
                  <a:pt x="106" y="502"/>
                  <a:pt x="106" y="502"/>
                </a:cubicBezTo>
                <a:cubicBezTo>
                  <a:pt x="106" y="502"/>
                  <a:pt x="108" y="505"/>
                  <a:pt x="110" y="505"/>
                </a:cubicBezTo>
                <a:cubicBezTo>
                  <a:pt x="113" y="505"/>
                  <a:pt x="113" y="507"/>
                  <a:pt x="114" y="507"/>
                </a:cubicBezTo>
                <a:cubicBezTo>
                  <a:pt x="115" y="507"/>
                  <a:pt x="117" y="507"/>
                  <a:pt x="117" y="507"/>
                </a:cubicBezTo>
                <a:cubicBezTo>
                  <a:pt x="86" y="572"/>
                  <a:pt x="86" y="572"/>
                  <a:pt x="86" y="572"/>
                </a:cubicBezTo>
                <a:cubicBezTo>
                  <a:pt x="86" y="572"/>
                  <a:pt x="77" y="567"/>
                  <a:pt x="72" y="565"/>
                </a:cubicBezTo>
                <a:close/>
                <a:moveTo>
                  <a:pt x="110" y="581"/>
                </a:moveTo>
                <a:cubicBezTo>
                  <a:pt x="108" y="580"/>
                  <a:pt x="102" y="579"/>
                  <a:pt x="97" y="578"/>
                </a:cubicBezTo>
                <a:cubicBezTo>
                  <a:pt x="93" y="576"/>
                  <a:pt x="88" y="573"/>
                  <a:pt x="88" y="573"/>
                </a:cubicBezTo>
                <a:cubicBezTo>
                  <a:pt x="120" y="507"/>
                  <a:pt x="120" y="507"/>
                  <a:pt x="120" y="507"/>
                </a:cubicBezTo>
                <a:cubicBezTo>
                  <a:pt x="120" y="507"/>
                  <a:pt x="123" y="506"/>
                  <a:pt x="124" y="506"/>
                </a:cubicBezTo>
                <a:cubicBezTo>
                  <a:pt x="124" y="506"/>
                  <a:pt x="126" y="504"/>
                  <a:pt x="126" y="504"/>
                </a:cubicBezTo>
                <a:cubicBezTo>
                  <a:pt x="127" y="504"/>
                  <a:pt x="128" y="506"/>
                  <a:pt x="128" y="508"/>
                </a:cubicBezTo>
                <a:cubicBezTo>
                  <a:pt x="128" y="509"/>
                  <a:pt x="129" y="510"/>
                  <a:pt x="129" y="510"/>
                </a:cubicBezTo>
                <a:cubicBezTo>
                  <a:pt x="130" y="511"/>
                  <a:pt x="130" y="514"/>
                  <a:pt x="130" y="514"/>
                </a:cubicBezTo>
                <a:cubicBezTo>
                  <a:pt x="130" y="514"/>
                  <a:pt x="111" y="581"/>
                  <a:pt x="110" y="581"/>
                </a:cubicBezTo>
                <a:close/>
                <a:moveTo>
                  <a:pt x="124" y="583"/>
                </a:moveTo>
                <a:cubicBezTo>
                  <a:pt x="119" y="583"/>
                  <a:pt x="113" y="581"/>
                  <a:pt x="113" y="581"/>
                </a:cubicBezTo>
                <a:cubicBezTo>
                  <a:pt x="130" y="518"/>
                  <a:pt x="130" y="518"/>
                  <a:pt x="130" y="518"/>
                </a:cubicBezTo>
                <a:cubicBezTo>
                  <a:pt x="130" y="518"/>
                  <a:pt x="131" y="521"/>
                  <a:pt x="131" y="522"/>
                </a:cubicBezTo>
                <a:cubicBezTo>
                  <a:pt x="131" y="524"/>
                  <a:pt x="130" y="524"/>
                  <a:pt x="130" y="526"/>
                </a:cubicBezTo>
                <a:cubicBezTo>
                  <a:pt x="130" y="528"/>
                  <a:pt x="130" y="528"/>
                  <a:pt x="129" y="529"/>
                </a:cubicBezTo>
                <a:cubicBezTo>
                  <a:pt x="127" y="530"/>
                  <a:pt x="128" y="532"/>
                  <a:pt x="129" y="532"/>
                </a:cubicBezTo>
                <a:cubicBezTo>
                  <a:pt x="130" y="532"/>
                  <a:pt x="133" y="534"/>
                  <a:pt x="133" y="534"/>
                </a:cubicBezTo>
                <a:cubicBezTo>
                  <a:pt x="137" y="583"/>
                  <a:pt x="137" y="583"/>
                  <a:pt x="137" y="583"/>
                </a:cubicBezTo>
                <a:cubicBezTo>
                  <a:pt x="137" y="583"/>
                  <a:pt x="129" y="583"/>
                  <a:pt x="124" y="583"/>
                </a:cubicBezTo>
                <a:close/>
                <a:moveTo>
                  <a:pt x="154" y="580"/>
                </a:moveTo>
                <a:cubicBezTo>
                  <a:pt x="147" y="582"/>
                  <a:pt x="140" y="582"/>
                  <a:pt x="140" y="582"/>
                </a:cubicBezTo>
                <a:cubicBezTo>
                  <a:pt x="135" y="536"/>
                  <a:pt x="135" y="536"/>
                  <a:pt x="135" y="536"/>
                </a:cubicBezTo>
                <a:cubicBezTo>
                  <a:pt x="135" y="536"/>
                  <a:pt x="135" y="536"/>
                  <a:pt x="136" y="536"/>
                </a:cubicBezTo>
                <a:cubicBezTo>
                  <a:pt x="138" y="537"/>
                  <a:pt x="143" y="537"/>
                  <a:pt x="143" y="537"/>
                </a:cubicBezTo>
                <a:cubicBezTo>
                  <a:pt x="163" y="577"/>
                  <a:pt x="163" y="577"/>
                  <a:pt x="163" y="577"/>
                </a:cubicBezTo>
                <a:cubicBezTo>
                  <a:pt x="163" y="577"/>
                  <a:pt x="161" y="579"/>
                  <a:pt x="154" y="580"/>
                </a:cubicBezTo>
                <a:close/>
                <a:moveTo>
                  <a:pt x="164" y="577"/>
                </a:moveTo>
                <a:cubicBezTo>
                  <a:pt x="164" y="577"/>
                  <a:pt x="149" y="544"/>
                  <a:pt x="147" y="540"/>
                </a:cubicBezTo>
                <a:cubicBezTo>
                  <a:pt x="145" y="537"/>
                  <a:pt x="147" y="538"/>
                  <a:pt x="151" y="539"/>
                </a:cubicBezTo>
                <a:cubicBezTo>
                  <a:pt x="155" y="539"/>
                  <a:pt x="170" y="543"/>
                  <a:pt x="170" y="543"/>
                </a:cubicBezTo>
                <a:cubicBezTo>
                  <a:pt x="186" y="566"/>
                  <a:pt x="186" y="566"/>
                  <a:pt x="186" y="566"/>
                </a:cubicBezTo>
                <a:cubicBezTo>
                  <a:pt x="184" y="570"/>
                  <a:pt x="164" y="577"/>
                  <a:pt x="164" y="577"/>
                </a:cubicBezTo>
                <a:close/>
                <a:moveTo>
                  <a:pt x="198" y="557"/>
                </a:moveTo>
                <a:cubicBezTo>
                  <a:pt x="195" y="560"/>
                  <a:pt x="187" y="565"/>
                  <a:pt x="187" y="565"/>
                </a:cubicBezTo>
                <a:cubicBezTo>
                  <a:pt x="171" y="542"/>
                  <a:pt x="171" y="542"/>
                  <a:pt x="171" y="542"/>
                </a:cubicBezTo>
                <a:cubicBezTo>
                  <a:pt x="171" y="542"/>
                  <a:pt x="184" y="544"/>
                  <a:pt x="186" y="544"/>
                </a:cubicBezTo>
                <a:cubicBezTo>
                  <a:pt x="189" y="545"/>
                  <a:pt x="206" y="548"/>
                  <a:pt x="206" y="548"/>
                </a:cubicBezTo>
                <a:cubicBezTo>
                  <a:pt x="206" y="548"/>
                  <a:pt x="202" y="553"/>
                  <a:pt x="198" y="557"/>
                </a:cubicBezTo>
                <a:close/>
                <a:moveTo>
                  <a:pt x="221" y="527"/>
                </a:moveTo>
                <a:cubicBezTo>
                  <a:pt x="220" y="529"/>
                  <a:pt x="210" y="544"/>
                  <a:pt x="210" y="544"/>
                </a:cubicBezTo>
                <a:cubicBezTo>
                  <a:pt x="210" y="544"/>
                  <a:pt x="205" y="545"/>
                  <a:pt x="204" y="544"/>
                </a:cubicBezTo>
                <a:cubicBezTo>
                  <a:pt x="203" y="543"/>
                  <a:pt x="163" y="502"/>
                  <a:pt x="163" y="502"/>
                </a:cubicBezTo>
                <a:cubicBezTo>
                  <a:pt x="189" y="514"/>
                  <a:pt x="189" y="514"/>
                  <a:pt x="189" y="514"/>
                </a:cubicBezTo>
                <a:cubicBezTo>
                  <a:pt x="189" y="514"/>
                  <a:pt x="193" y="518"/>
                  <a:pt x="194" y="518"/>
                </a:cubicBezTo>
                <a:cubicBezTo>
                  <a:pt x="196" y="518"/>
                  <a:pt x="199" y="519"/>
                  <a:pt x="201" y="519"/>
                </a:cubicBezTo>
                <a:cubicBezTo>
                  <a:pt x="203" y="520"/>
                  <a:pt x="204" y="521"/>
                  <a:pt x="204" y="522"/>
                </a:cubicBezTo>
                <a:cubicBezTo>
                  <a:pt x="204" y="523"/>
                  <a:pt x="206" y="525"/>
                  <a:pt x="208" y="525"/>
                </a:cubicBezTo>
                <a:cubicBezTo>
                  <a:pt x="211" y="525"/>
                  <a:pt x="216" y="525"/>
                  <a:pt x="218" y="525"/>
                </a:cubicBezTo>
                <a:cubicBezTo>
                  <a:pt x="219" y="524"/>
                  <a:pt x="221" y="525"/>
                  <a:pt x="221" y="527"/>
                </a:cubicBezTo>
                <a:close/>
                <a:moveTo>
                  <a:pt x="230" y="497"/>
                </a:moveTo>
                <a:cubicBezTo>
                  <a:pt x="163" y="483"/>
                  <a:pt x="163" y="483"/>
                  <a:pt x="163" y="483"/>
                </a:cubicBezTo>
                <a:cubicBezTo>
                  <a:pt x="230" y="477"/>
                  <a:pt x="230" y="477"/>
                  <a:pt x="230" y="477"/>
                </a:cubicBezTo>
                <a:cubicBezTo>
                  <a:pt x="230" y="477"/>
                  <a:pt x="231" y="480"/>
                  <a:pt x="231" y="483"/>
                </a:cubicBezTo>
                <a:cubicBezTo>
                  <a:pt x="231" y="485"/>
                  <a:pt x="230" y="497"/>
                  <a:pt x="230" y="497"/>
                </a:cubicBezTo>
                <a:close/>
                <a:moveTo>
                  <a:pt x="235" y="375"/>
                </a:moveTo>
                <a:cubicBezTo>
                  <a:pt x="232" y="378"/>
                  <a:pt x="232" y="376"/>
                  <a:pt x="232" y="377"/>
                </a:cubicBezTo>
                <a:cubicBezTo>
                  <a:pt x="231" y="378"/>
                  <a:pt x="225" y="388"/>
                  <a:pt x="224" y="387"/>
                </a:cubicBezTo>
                <a:cubicBezTo>
                  <a:pt x="222" y="386"/>
                  <a:pt x="218" y="381"/>
                  <a:pt x="214" y="378"/>
                </a:cubicBezTo>
                <a:cubicBezTo>
                  <a:pt x="211" y="376"/>
                  <a:pt x="203" y="371"/>
                  <a:pt x="203" y="371"/>
                </a:cubicBezTo>
                <a:cubicBezTo>
                  <a:pt x="203" y="371"/>
                  <a:pt x="225" y="328"/>
                  <a:pt x="227" y="324"/>
                </a:cubicBezTo>
                <a:cubicBezTo>
                  <a:pt x="229" y="321"/>
                  <a:pt x="229" y="325"/>
                  <a:pt x="229" y="325"/>
                </a:cubicBezTo>
                <a:cubicBezTo>
                  <a:pt x="238" y="363"/>
                  <a:pt x="238" y="363"/>
                  <a:pt x="238" y="363"/>
                </a:cubicBezTo>
                <a:cubicBezTo>
                  <a:pt x="238" y="364"/>
                  <a:pt x="237" y="372"/>
                  <a:pt x="235" y="375"/>
                </a:cubicBezTo>
                <a:close/>
                <a:moveTo>
                  <a:pt x="247" y="542"/>
                </a:moveTo>
                <a:cubicBezTo>
                  <a:pt x="245" y="542"/>
                  <a:pt x="241" y="542"/>
                  <a:pt x="241" y="542"/>
                </a:cubicBezTo>
                <a:cubicBezTo>
                  <a:pt x="244" y="538"/>
                  <a:pt x="244" y="538"/>
                  <a:pt x="244" y="538"/>
                </a:cubicBezTo>
                <a:cubicBezTo>
                  <a:pt x="250" y="541"/>
                  <a:pt x="250" y="541"/>
                  <a:pt x="250" y="541"/>
                </a:cubicBezTo>
                <a:cubicBezTo>
                  <a:pt x="250" y="541"/>
                  <a:pt x="250" y="541"/>
                  <a:pt x="250" y="541"/>
                </a:cubicBezTo>
                <a:cubicBezTo>
                  <a:pt x="250" y="541"/>
                  <a:pt x="248" y="542"/>
                  <a:pt x="247" y="542"/>
                </a:cubicBezTo>
                <a:close/>
                <a:moveTo>
                  <a:pt x="583" y="446"/>
                </a:moveTo>
                <a:cubicBezTo>
                  <a:pt x="584" y="449"/>
                  <a:pt x="587" y="461"/>
                  <a:pt x="587" y="461"/>
                </a:cubicBezTo>
                <a:cubicBezTo>
                  <a:pt x="509" y="477"/>
                  <a:pt x="509" y="477"/>
                  <a:pt x="509" y="477"/>
                </a:cubicBezTo>
                <a:cubicBezTo>
                  <a:pt x="576" y="433"/>
                  <a:pt x="576" y="433"/>
                  <a:pt x="576" y="433"/>
                </a:cubicBezTo>
                <a:cubicBezTo>
                  <a:pt x="576" y="433"/>
                  <a:pt x="582" y="442"/>
                  <a:pt x="583" y="446"/>
                </a:cubicBezTo>
                <a:close/>
                <a:moveTo>
                  <a:pt x="555" y="410"/>
                </a:moveTo>
                <a:cubicBezTo>
                  <a:pt x="556" y="410"/>
                  <a:pt x="563" y="417"/>
                  <a:pt x="566" y="419"/>
                </a:cubicBezTo>
                <a:cubicBezTo>
                  <a:pt x="568" y="422"/>
                  <a:pt x="575" y="431"/>
                  <a:pt x="575" y="431"/>
                </a:cubicBezTo>
                <a:cubicBezTo>
                  <a:pt x="575" y="431"/>
                  <a:pt x="515" y="472"/>
                  <a:pt x="511" y="474"/>
                </a:cubicBezTo>
                <a:cubicBezTo>
                  <a:pt x="507" y="476"/>
                  <a:pt x="503" y="478"/>
                  <a:pt x="503" y="478"/>
                </a:cubicBezTo>
                <a:cubicBezTo>
                  <a:pt x="503" y="478"/>
                  <a:pt x="501" y="473"/>
                  <a:pt x="501" y="473"/>
                </a:cubicBezTo>
                <a:cubicBezTo>
                  <a:pt x="501" y="473"/>
                  <a:pt x="553" y="410"/>
                  <a:pt x="555" y="410"/>
                </a:cubicBezTo>
                <a:close/>
                <a:moveTo>
                  <a:pt x="537" y="398"/>
                </a:moveTo>
                <a:cubicBezTo>
                  <a:pt x="544" y="401"/>
                  <a:pt x="552" y="407"/>
                  <a:pt x="552" y="407"/>
                </a:cubicBezTo>
                <a:cubicBezTo>
                  <a:pt x="552" y="407"/>
                  <a:pt x="507" y="466"/>
                  <a:pt x="505" y="468"/>
                </a:cubicBezTo>
                <a:cubicBezTo>
                  <a:pt x="503" y="471"/>
                  <a:pt x="501" y="473"/>
                  <a:pt x="501" y="473"/>
                </a:cubicBezTo>
                <a:cubicBezTo>
                  <a:pt x="501" y="473"/>
                  <a:pt x="525" y="395"/>
                  <a:pt x="526" y="394"/>
                </a:cubicBezTo>
                <a:cubicBezTo>
                  <a:pt x="526" y="393"/>
                  <a:pt x="530" y="395"/>
                  <a:pt x="537" y="398"/>
                </a:cubicBezTo>
                <a:close/>
                <a:moveTo>
                  <a:pt x="524" y="393"/>
                </a:moveTo>
                <a:cubicBezTo>
                  <a:pt x="499" y="473"/>
                  <a:pt x="499" y="473"/>
                  <a:pt x="499" y="473"/>
                </a:cubicBezTo>
                <a:cubicBezTo>
                  <a:pt x="499" y="473"/>
                  <a:pt x="498" y="473"/>
                  <a:pt x="497" y="473"/>
                </a:cubicBezTo>
                <a:cubicBezTo>
                  <a:pt x="496" y="473"/>
                  <a:pt x="494" y="389"/>
                  <a:pt x="494" y="389"/>
                </a:cubicBezTo>
                <a:cubicBezTo>
                  <a:pt x="494" y="389"/>
                  <a:pt x="510" y="388"/>
                  <a:pt x="524" y="393"/>
                </a:cubicBezTo>
                <a:close/>
                <a:moveTo>
                  <a:pt x="473" y="392"/>
                </a:moveTo>
                <a:cubicBezTo>
                  <a:pt x="477" y="391"/>
                  <a:pt x="491" y="389"/>
                  <a:pt x="491" y="389"/>
                </a:cubicBezTo>
                <a:cubicBezTo>
                  <a:pt x="495" y="469"/>
                  <a:pt x="495" y="469"/>
                  <a:pt x="495" y="469"/>
                </a:cubicBezTo>
                <a:cubicBezTo>
                  <a:pt x="495" y="469"/>
                  <a:pt x="485" y="450"/>
                  <a:pt x="481" y="442"/>
                </a:cubicBezTo>
                <a:cubicBezTo>
                  <a:pt x="477" y="435"/>
                  <a:pt x="464" y="395"/>
                  <a:pt x="464" y="395"/>
                </a:cubicBezTo>
                <a:cubicBezTo>
                  <a:pt x="464" y="395"/>
                  <a:pt x="470" y="393"/>
                  <a:pt x="473" y="392"/>
                </a:cubicBezTo>
                <a:close/>
                <a:moveTo>
                  <a:pt x="458" y="353"/>
                </a:moveTo>
                <a:cubicBezTo>
                  <a:pt x="459" y="355"/>
                  <a:pt x="458" y="356"/>
                  <a:pt x="458" y="356"/>
                </a:cubicBezTo>
                <a:cubicBezTo>
                  <a:pt x="458" y="356"/>
                  <a:pt x="457" y="352"/>
                  <a:pt x="456" y="352"/>
                </a:cubicBezTo>
                <a:cubicBezTo>
                  <a:pt x="455" y="352"/>
                  <a:pt x="455" y="350"/>
                  <a:pt x="455" y="350"/>
                </a:cubicBezTo>
                <a:cubicBezTo>
                  <a:pt x="456" y="349"/>
                  <a:pt x="456" y="349"/>
                  <a:pt x="456" y="349"/>
                </a:cubicBezTo>
                <a:cubicBezTo>
                  <a:pt x="456" y="349"/>
                  <a:pt x="458" y="351"/>
                  <a:pt x="458" y="353"/>
                </a:cubicBezTo>
                <a:close/>
                <a:moveTo>
                  <a:pt x="454" y="339"/>
                </a:moveTo>
                <a:cubicBezTo>
                  <a:pt x="453" y="340"/>
                  <a:pt x="454" y="336"/>
                  <a:pt x="454" y="336"/>
                </a:cubicBezTo>
                <a:cubicBezTo>
                  <a:pt x="462" y="331"/>
                  <a:pt x="462" y="331"/>
                  <a:pt x="462" y="331"/>
                </a:cubicBezTo>
                <a:cubicBezTo>
                  <a:pt x="462" y="331"/>
                  <a:pt x="455" y="338"/>
                  <a:pt x="454" y="339"/>
                </a:cubicBezTo>
                <a:close/>
                <a:moveTo>
                  <a:pt x="451" y="329"/>
                </a:moveTo>
                <a:cubicBezTo>
                  <a:pt x="451" y="331"/>
                  <a:pt x="450" y="335"/>
                  <a:pt x="450" y="335"/>
                </a:cubicBezTo>
                <a:cubicBezTo>
                  <a:pt x="450" y="335"/>
                  <a:pt x="447" y="321"/>
                  <a:pt x="448" y="321"/>
                </a:cubicBezTo>
                <a:cubicBezTo>
                  <a:pt x="449" y="321"/>
                  <a:pt x="455" y="317"/>
                  <a:pt x="455" y="317"/>
                </a:cubicBezTo>
                <a:cubicBezTo>
                  <a:pt x="455" y="317"/>
                  <a:pt x="455" y="318"/>
                  <a:pt x="455" y="319"/>
                </a:cubicBezTo>
                <a:cubicBezTo>
                  <a:pt x="454" y="320"/>
                  <a:pt x="452" y="327"/>
                  <a:pt x="451" y="329"/>
                </a:cubicBezTo>
                <a:close/>
                <a:moveTo>
                  <a:pt x="500" y="305"/>
                </a:moveTo>
                <a:cubicBezTo>
                  <a:pt x="497" y="308"/>
                  <a:pt x="479" y="321"/>
                  <a:pt x="477" y="321"/>
                </a:cubicBezTo>
                <a:cubicBezTo>
                  <a:pt x="476" y="322"/>
                  <a:pt x="474" y="322"/>
                  <a:pt x="474" y="322"/>
                </a:cubicBezTo>
                <a:cubicBezTo>
                  <a:pt x="474" y="322"/>
                  <a:pt x="478" y="317"/>
                  <a:pt x="480" y="315"/>
                </a:cubicBezTo>
                <a:cubicBezTo>
                  <a:pt x="482" y="314"/>
                  <a:pt x="501" y="294"/>
                  <a:pt x="501" y="295"/>
                </a:cubicBezTo>
                <a:cubicBezTo>
                  <a:pt x="501" y="295"/>
                  <a:pt x="505" y="298"/>
                  <a:pt x="505" y="298"/>
                </a:cubicBezTo>
                <a:cubicBezTo>
                  <a:pt x="505" y="298"/>
                  <a:pt x="503" y="302"/>
                  <a:pt x="500" y="305"/>
                </a:cubicBezTo>
                <a:close/>
                <a:moveTo>
                  <a:pt x="501" y="284"/>
                </a:moveTo>
                <a:cubicBezTo>
                  <a:pt x="502" y="285"/>
                  <a:pt x="508" y="285"/>
                  <a:pt x="508" y="285"/>
                </a:cubicBezTo>
                <a:cubicBezTo>
                  <a:pt x="508" y="285"/>
                  <a:pt x="507" y="287"/>
                  <a:pt x="506" y="288"/>
                </a:cubicBezTo>
                <a:cubicBezTo>
                  <a:pt x="505" y="289"/>
                  <a:pt x="503" y="291"/>
                  <a:pt x="502" y="290"/>
                </a:cubicBezTo>
                <a:cubicBezTo>
                  <a:pt x="502" y="289"/>
                  <a:pt x="500" y="283"/>
                  <a:pt x="501" y="284"/>
                </a:cubicBezTo>
                <a:close/>
                <a:moveTo>
                  <a:pt x="507" y="295"/>
                </a:moveTo>
                <a:cubicBezTo>
                  <a:pt x="506" y="295"/>
                  <a:pt x="505" y="293"/>
                  <a:pt x="505" y="292"/>
                </a:cubicBezTo>
                <a:cubicBezTo>
                  <a:pt x="505" y="291"/>
                  <a:pt x="511" y="287"/>
                  <a:pt x="511" y="287"/>
                </a:cubicBezTo>
                <a:cubicBezTo>
                  <a:pt x="511" y="287"/>
                  <a:pt x="508" y="295"/>
                  <a:pt x="507" y="295"/>
                </a:cubicBezTo>
                <a:close/>
                <a:moveTo>
                  <a:pt x="505" y="253"/>
                </a:moveTo>
                <a:cubicBezTo>
                  <a:pt x="506" y="254"/>
                  <a:pt x="514" y="256"/>
                  <a:pt x="515" y="256"/>
                </a:cubicBezTo>
                <a:cubicBezTo>
                  <a:pt x="515" y="257"/>
                  <a:pt x="519" y="259"/>
                  <a:pt x="519" y="259"/>
                </a:cubicBezTo>
                <a:cubicBezTo>
                  <a:pt x="519" y="259"/>
                  <a:pt x="518" y="261"/>
                  <a:pt x="516" y="262"/>
                </a:cubicBezTo>
                <a:cubicBezTo>
                  <a:pt x="515" y="262"/>
                  <a:pt x="512" y="264"/>
                  <a:pt x="512" y="263"/>
                </a:cubicBezTo>
                <a:cubicBezTo>
                  <a:pt x="512" y="263"/>
                  <a:pt x="511" y="261"/>
                  <a:pt x="510" y="260"/>
                </a:cubicBezTo>
                <a:cubicBezTo>
                  <a:pt x="509" y="258"/>
                  <a:pt x="505" y="255"/>
                  <a:pt x="504" y="255"/>
                </a:cubicBezTo>
                <a:cubicBezTo>
                  <a:pt x="503" y="255"/>
                  <a:pt x="504" y="253"/>
                  <a:pt x="505" y="253"/>
                </a:cubicBezTo>
                <a:close/>
                <a:moveTo>
                  <a:pt x="499" y="259"/>
                </a:moveTo>
                <a:cubicBezTo>
                  <a:pt x="500" y="258"/>
                  <a:pt x="501" y="256"/>
                  <a:pt x="502" y="255"/>
                </a:cubicBezTo>
                <a:cubicBezTo>
                  <a:pt x="504" y="255"/>
                  <a:pt x="510" y="265"/>
                  <a:pt x="510" y="265"/>
                </a:cubicBezTo>
                <a:cubicBezTo>
                  <a:pt x="510" y="265"/>
                  <a:pt x="510" y="265"/>
                  <a:pt x="509" y="266"/>
                </a:cubicBezTo>
                <a:cubicBezTo>
                  <a:pt x="508" y="267"/>
                  <a:pt x="501" y="271"/>
                  <a:pt x="501" y="271"/>
                </a:cubicBezTo>
                <a:cubicBezTo>
                  <a:pt x="500" y="271"/>
                  <a:pt x="500" y="267"/>
                  <a:pt x="500" y="265"/>
                </a:cubicBezTo>
                <a:cubicBezTo>
                  <a:pt x="500" y="263"/>
                  <a:pt x="499" y="260"/>
                  <a:pt x="499" y="259"/>
                </a:cubicBezTo>
                <a:close/>
                <a:moveTo>
                  <a:pt x="495" y="265"/>
                </a:moveTo>
                <a:cubicBezTo>
                  <a:pt x="496" y="271"/>
                  <a:pt x="496" y="271"/>
                  <a:pt x="496" y="271"/>
                </a:cubicBezTo>
                <a:cubicBezTo>
                  <a:pt x="496" y="271"/>
                  <a:pt x="492" y="270"/>
                  <a:pt x="491" y="270"/>
                </a:cubicBezTo>
                <a:cubicBezTo>
                  <a:pt x="490" y="270"/>
                  <a:pt x="489" y="269"/>
                  <a:pt x="489" y="269"/>
                </a:cubicBezTo>
                <a:lnTo>
                  <a:pt x="495" y="265"/>
                </a:lnTo>
                <a:close/>
                <a:moveTo>
                  <a:pt x="476" y="254"/>
                </a:moveTo>
                <a:cubicBezTo>
                  <a:pt x="484" y="253"/>
                  <a:pt x="484" y="253"/>
                  <a:pt x="484" y="253"/>
                </a:cubicBezTo>
                <a:cubicBezTo>
                  <a:pt x="484" y="253"/>
                  <a:pt x="482" y="256"/>
                  <a:pt x="481" y="256"/>
                </a:cubicBezTo>
                <a:cubicBezTo>
                  <a:pt x="480" y="257"/>
                  <a:pt x="476" y="257"/>
                  <a:pt x="476" y="257"/>
                </a:cubicBezTo>
                <a:lnTo>
                  <a:pt x="476" y="254"/>
                </a:lnTo>
                <a:close/>
                <a:moveTo>
                  <a:pt x="481" y="288"/>
                </a:moveTo>
                <a:cubicBezTo>
                  <a:pt x="482" y="286"/>
                  <a:pt x="483" y="283"/>
                  <a:pt x="483" y="283"/>
                </a:cubicBezTo>
                <a:cubicBezTo>
                  <a:pt x="483" y="283"/>
                  <a:pt x="485" y="282"/>
                  <a:pt x="487" y="282"/>
                </a:cubicBezTo>
                <a:cubicBezTo>
                  <a:pt x="488" y="282"/>
                  <a:pt x="496" y="283"/>
                  <a:pt x="496" y="283"/>
                </a:cubicBezTo>
                <a:cubicBezTo>
                  <a:pt x="501" y="292"/>
                  <a:pt x="501" y="292"/>
                  <a:pt x="501" y="292"/>
                </a:cubicBezTo>
                <a:cubicBezTo>
                  <a:pt x="501" y="292"/>
                  <a:pt x="498" y="293"/>
                  <a:pt x="495" y="297"/>
                </a:cubicBezTo>
                <a:cubicBezTo>
                  <a:pt x="492" y="300"/>
                  <a:pt x="482" y="310"/>
                  <a:pt x="481" y="312"/>
                </a:cubicBezTo>
                <a:cubicBezTo>
                  <a:pt x="480" y="314"/>
                  <a:pt x="470" y="325"/>
                  <a:pt x="468" y="326"/>
                </a:cubicBezTo>
                <a:cubicBezTo>
                  <a:pt x="466" y="327"/>
                  <a:pt x="460" y="331"/>
                  <a:pt x="459" y="331"/>
                </a:cubicBezTo>
                <a:cubicBezTo>
                  <a:pt x="458" y="332"/>
                  <a:pt x="454" y="334"/>
                  <a:pt x="454" y="333"/>
                </a:cubicBezTo>
                <a:cubicBezTo>
                  <a:pt x="454" y="332"/>
                  <a:pt x="458" y="316"/>
                  <a:pt x="458" y="316"/>
                </a:cubicBezTo>
                <a:cubicBezTo>
                  <a:pt x="458" y="316"/>
                  <a:pt x="464" y="313"/>
                  <a:pt x="468" y="310"/>
                </a:cubicBezTo>
                <a:cubicBezTo>
                  <a:pt x="472" y="307"/>
                  <a:pt x="480" y="291"/>
                  <a:pt x="481" y="288"/>
                </a:cubicBezTo>
                <a:close/>
                <a:moveTo>
                  <a:pt x="317" y="179"/>
                </a:moveTo>
                <a:cubicBezTo>
                  <a:pt x="319" y="179"/>
                  <a:pt x="325" y="174"/>
                  <a:pt x="326" y="174"/>
                </a:cubicBezTo>
                <a:cubicBezTo>
                  <a:pt x="327" y="174"/>
                  <a:pt x="339" y="171"/>
                  <a:pt x="344" y="170"/>
                </a:cubicBezTo>
                <a:cubicBezTo>
                  <a:pt x="348" y="169"/>
                  <a:pt x="362" y="167"/>
                  <a:pt x="362" y="167"/>
                </a:cubicBezTo>
                <a:cubicBezTo>
                  <a:pt x="365" y="166"/>
                  <a:pt x="369" y="166"/>
                  <a:pt x="369" y="168"/>
                </a:cubicBezTo>
                <a:cubicBezTo>
                  <a:pt x="369" y="170"/>
                  <a:pt x="374" y="180"/>
                  <a:pt x="383" y="194"/>
                </a:cubicBezTo>
                <a:cubicBezTo>
                  <a:pt x="393" y="208"/>
                  <a:pt x="396" y="221"/>
                  <a:pt x="399" y="226"/>
                </a:cubicBezTo>
                <a:cubicBezTo>
                  <a:pt x="402" y="232"/>
                  <a:pt x="406" y="234"/>
                  <a:pt x="407" y="234"/>
                </a:cubicBezTo>
                <a:cubicBezTo>
                  <a:pt x="407" y="234"/>
                  <a:pt x="425" y="238"/>
                  <a:pt x="425" y="240"/>
                </a:cubicBezTo>
                <a:cubicBezTo>
                  <a:pt x="425" y="241"/>
                  <a:pt x="429" y="244"/>
                  <a:pt x="429" y="245"/>
                </a:cubicBezTo>
                <a:cubicBezTo>
                  <a:pt x="429" y="246"/>
                  <a:pt x="431" y="247"/>
                  <a:pt x="432" y="247"/>
                </a:cubicBezTo>
                <a:cubicBezTo>
                  <a:pt x="433" y="247"/>
                  <a:pt x="435" y="245"/>
                  <a:pt x="436" y="245"/>
                </a:cubicBezTo>
                <a:cubicBezTo>
                  <a:pt x="437" y="246"/>
                  <a:pt x="448" y="246"/>
                  <a:pt x="448" y="246"/>
                </a:cubicBezTo>
                <a:cubicBezTo>
                  <a:pt x="448" y="250"/>
                  <a:pt x="448" y="250"/>
                  <a:pt x="448" y="250"/>
                </a:cubicBezTo>
                <a:cubicBezTo>
                  <a:pt x="447" y="250"/>
                  <a:pt x="447" y="250"/>
                  <a:pt x="447" y="250"/>
                </a:cubicBezTo>
                <a:cubicBezTo>
                  <a:pt x="447" y="250"/>
                  <a:pt x="449" y="252"/>
                  <a:pt x="450" y="253"/>
                </a:cubicBezTo>
                <a:cubicBezTo>
                  <a:pt x="451" y="254"/>
                  <a:pt x="451" y="255"/>
                  <a:pt x="451" y="255"/>
                </a:cubicBezTo>
                <a:cubicBezTo>
                  <a:pt x="451" y="255"/>
                  <a:pt x="447" y="255"/>
                  <a:pt x="444" y="256"/>
                </a:cubicBezTo>
                <a:cubicBezTo>
                  <a:pt x="441" y="257"/>
                  <a:pt x="444" y="262"/>
                  <a:pt x="443" y="262"/>
                </a:cubicBezTo>
                <a:cubicBezTo>
                  <a:pt x="442" y="262"/>
                  <a:pt x="439" y="262"/>
                  <a:pt x="437" y="262"/>
                </a:cubicBezTo>
                <a:cubicBezTo>
                  <a:pt x="435" y="262"/>
                  <a:pt x="432" y="261"/>
                  <a:pt x="432" y="261"/>
                </a:cubicBezTo>
                <a:cubicBezTo>
                  <a:pt x="432" y="261"/>
                  <a:pt x="430" y="256"/>
                  <a:pt x="430" y="255"/>
                </a:cubicBezTo>
                <a:cubicBezTo>
                  <a:pt x="431" y="254"/>
                  <a:pt x="427" y="254"/>
                  <a:pt x="426" y="254"/>
                </a:cubicBezTo>
                <a:cubicBezTo>
                  <a:pt x="424" y="254"/>
                  <a:pt x="419" y="257"/>
                  <a:pt x="419" y="257"/>
                </a:cubicBezTo>
                <a:cubicBezTo>
                  <a:pt x="420" y="263"/>
                  <a:pt x="420" y="263"/>
                  <a:pt x="420" y="263"/>
                </a:cubicBezTo>
                <a:cubicBezTo>
                  <a:pt x="420" y="263"/>
                  <a:pt x="419" y="263"/>
                  <a:pt x="418" y="264"/>
                </a:cubicBezTo>
                <a:cubicBezTo>
                  <a:pt x="416" y="266"/>
                  <a:pt x="418" y="269"/>
                  <a:pt x="418" y="270"/>
                </a:cubicBezTo>
                <a:cubicBezTo>
                  <a:pt x="419" y="270"/>
                  <a:pt x="422" y="270"/>
                  <a:pt x="422" y="270"/>
                </a:cubicBezTo>
                <a:cubicBezTo>
                  <a:pt x="423" y="274"/>
                  <a:pt x="423" y="274"/>
                  <a:pt x="423" y="274"/>
                </a:cubicBezTo>
                <a:cubicBezTo>
                  <a:pt x="423" y="274"/>
                  <a:pt x="421" y="275"/>
                  <a:pt x="420" y="276"/>
                </a:cubicBezTo>
                <a:cubicBezTo>
                  <a:pt x="419" y="277"/>
                  <a:pt x="420" y="280"/>
                  <a:pt x="421" y="281"/>
                </a:cubicBezTo>
                <a:cubicBezTo>
                  <a:pt x="423" y="281"/>
                  <a:pt x="425" y="281"/>
                  <a:pt x="425" y="282"/>
                </a:cubicBezTo>
                <a:cubicBezTo>
                  <a:pt x="425" y="283"/>
                  <a:pt x="427" y="289"/>
                  <a:pt x="427" y="290"/>
                </a:cubicBezTo>
                <a:cubicBezTo>
                  <a:pt x="427" y="291"/>
                  <a:pt x="427" y="291"/>
                  <a:pt x="426" y="293"/>
                </a:cubicBezTo>
                <a:cubicBezTo>
                  <a:pt x="426" y="294"/>
                  <a:pt x="426" y="294"/>
                  <a:pt x="426" y="296"/>
                </a:cubicBezTo>
                <a:cubicBezTo>
                  <a:pt x="426" y="298"/>
                  <a:pt x="428" y="297"/>
                  <a:pt x="428" y="297"/>
                </a:cubicBezTo>
                <a:cubicBezTo>
                  <a:pt x="428" y="297"/>
                  <a:pt x="427" y="299"/>
                  <a:pt x="427" y="300"/>
                </a:cubicBezTo>
                <a:cubicBezTo>
                  <a:pt x="427" y="301"/>
                  <a:pt x="424" y="302"/>
                  <a:pt x="424" y="302"/>
                </a:cubicBezTo>
                <a:cubicBezTo>
                  <a:pt x="424" y="302"/>
                  <a:pt x="374" y="300"/>
                  <a:pt x="371" y="300"/>
                </a:cubicBezTo>
                <a:cubicBezTo>
                  <a:pt x="369" y="300"/>
                  <a:pt x="368" y="300"/>
                  <a:pt x="368" y="300"/>
                </a:cubicBezTo>
                <a:cubicBezTo>
                  <a:pt x="374" y="294"/>
                  <a:pt x="374" y="294"/>
                  <a:pt x="374" y="294"/>
                </a:cubicBezTo>
                <a:cubicBezTo>
                  <a:pt x="374" y="294"/>
                  <a:pt x="395" y="272"/>
                  <a:pt x="398" y="262"/>
                </a:cubicBezTo>
                <a:cubicBezTo>
                  <a:pt x="401" y="252"/>
                  <a:pt x="392" y="239"/>
                  <a:pt x="390" y="238"/>
                </a:cubicBezTo>
                <a:cubicBezTo>
                  <a:pt x="388" y="236"/>
                  <a:pt x="366" y="215"/>
                  <a:pt x="364" y="214"/>
                </a:cubicBezTo>
                <a:cubicBezTo>
                  <a:pt x="362" y="212"/>
                  <a:pt x="349" y="202"/>
                  <a:pt x="349" y="202"/>
                </a:cubicBezTo>
                <a:cubicBezTo>
                  <a:pt x="349" y="201"/>
                  <a:pt x="347" y="200"/>
                  <a:pt x="346" y="199"/>
                </a:cubicBezTo>
                <a:cubicBezTo>
                  <a:pt x="346" y="199"/>
                  <a:pt x="336" y="191"/>
                  <a:pt x="334" y="190"/>
                </a:cubicBezTo>
                <a:cubicBezTo>
                  <a:pt x="331" y="189"/>
                  <a:pt x="316" y="182"/>
                  <a:pt x="315" y="181"/>
                </a:cubicBezTo>
                <a:cubicBezTo>
                  <a:pt x="314" y="181"/>
                  <a:pt x="315" y="179"/>
                  <a:pt x="317" y="179"/>
                </a:cubicBezTo>
                <a:close/>
                <a:moveTo>
                  <a:pt x="433" y="317"/>
                </a:moveTo>
                <a:cubicBezTo>
                  <a:pt x="433" y="317"/>
                  <a:pt x="415" y="317"/>
                  <a:pt x="413" y="317"/>
                </a:cubicBezTo>
                <a:cubicBezTo>
                  <a:pt x="412" y="317"/>
                  <a:pt x="409" y="316"/>
                  <a:pt x="409" y="316"/>
                </a:cubicBezTo>
                <a:cubicBezTo>
                  <a:pt x="409" y="316"/>
                  <a:pt x="423" y="316"/>
                  <a:pt x="426" y="316"/>
                </a:cubicBezTo>
                <a:cubicBezTo>
                  <a:pt x="430" y="316"/>
                  <a:pt x="433" y="317"/>
                  <a:pt x="433" y="317"/>
                </a:cubicBezTo>
                <a:close/>
                <a:moveTo>
                  <a:pt x="279" y="258"/>
                </a:moveTo>
                <a:cubicBezTo>
                  <a:pt x="302" y="258"/>
                  <a:pt x="302" y="258"/>
                  <a:pt x="302" y="258"/>
                </a:cubicBezTo>
                <a:cubicBezTo>
                  <a:pt x="331" y="264"/>
                  <a:pt x="331" y="264"/>
                  <a:pt x="331" y="264"/>
                </a:cubicBezTo>
                <a:cubicBezTo>
                  <a:pt x="331" y="264"/>
                  <a:pt x="331" y="266"/>
                  <a:pt x="327" y="269"/>
                </a:cubicBezTo>
                <a:cubicBezTo>
                  <a:pt x="324" y="272"/>
                  <a:pt x="317" y="277"/>
                  <a:pt x="311" y="281"/>
                </a:cubicBezTo>
                <a:cubicBezTo>
                  <a:pt x="305" y="285"/>
                  <a:pt x="298" y="298"/>
                  <a:pt x="296" y="299"/>
                </a:cubicBezTo>
                <a:cubicBezTo>
                  <a:pt x="295" y="299"/>
                  <a:pt x="287" y="297"/>
                  <a:pt x="287" y="297"/>
                </a:cubicBezTo>
                <a:cubicBezTo>
                  <a:pt x="287" y="297"/>
                  <a:pt x="286" y="294"/>
                  <a:pt x="285" y="289"/>
                </a:cubicBezTo>
                <a:cubicBezTo>
                  <a:pt x="284" y="284"/>
                  <a:pt x="284" y="281"/>
                  <a:pt x="282" y="273"/>
                </a:cubicBezTo>
                <a:cubicBezTo>
                  <a:pt x="281" y="265"/>
                  <a:pt x="279" y="258"/>
                  <a:pt x="279" y="258"/>
                </a:cubicBezTo>
                <a:close/>
                <a:moveTo>
                  <a:pt x="286" y="527"/>
                </a:moveTo>
                <a:cubicBezTo>
                  <a:pt x="285" y="528"/>
                  <a:pt x="283" y="529"/>
                  <a:pt x="283" y="528"/>
                </a:cubicBezTo>
                <a:cubicBezTo>
                  <a:pt x="282" y="527"/>
                  <a:pt x="282" y="521"/>
                  <a:pt x="282" y="520"/>
                </a:cubicBezTo>
                <a:cubicBezTo>
                  <a:pt x="282" y="520"/>
                  <a:pt x="284" y="519"/>
                  <a:pt x="286" y="520"/>
                </a:cubicBezTo>
                <a:cubicBezTo>
                  <a:pt x="287" y="521"/>
                  <a:pt x="289" y="525"/>
                  <a:pt x="289" y="525"/>
                </a:cubicBezTo>
                <a:cubicBezTo>
                  <a:pt x="289" y="525"/>
                  <a:pt x="287" y="527"/>
                  <a:pt x="286" y="527"/>
                </a:cubicBezTo>
                <a:close/>
                <a:moveTo>
                  <a:pt x="294" y="530"/>
                </a:moveTo>
                <a:cubicBezTo>
                  <a:pt x="294" y="532"/>
                  <a:pt x="291" y="534"/>
                  <a:pt x="291" y="534"/>
                </a:cubicBezTo>
                <a:cubicBezTo>
                  <a:pt x="290" y="534"/>
                  <a:pt x="288" y="530"/>
                  <a:pt x="289" y="529"/>
                </a:cubicBezTo>
                <a:cubicBezTo>
                  <a:pt x="290" y="528"/>
                  <a:pt x="294" y="526"/>
                  <a:pt x="294" y="526"/>
                </a:cubicBezTo>
                <a:cubicBezTo>
                  <a:pt x="294" y="526"/>
                  <a:pt x="294" y="528"/>
                  <a:pt x="294" y="530"/>
                </a:cubicBezTo>
                <a:close/>
                <a:moveTo>
                  <a:pt x="298" y="511"/>
                </a:moveTo>
                <a:cubicBezTo>
                  <a:pt x="297" y="515"/>
                  <a:pt x="295" y="517"/>
                  <a:pt x="293" y="517"/>
                </a:cubicBezTo>
                <a:cubicBezTo>
                  <a:pt x="292" y="517"/>
                  <a:pt x="292" y="511"/>
                  <a:pt x="291" y="509"/>
                </a:cubicBezTo>
                <a:cubicBezTo>
                  <a:pt x="290" y="508"/>
                  <a:pt x="290" y="506"/>
                  <a:pt x="292" y="504"/>
                </a:cubicBezTo>
                <a:cubicBezTo>
                  <a:pt x="295" y="501"/>
                  <a:pt x="298" y="500"/>
                  <a:pt x="298" y="500"/>
                </a:cubicBezTo>
                <a:cubicBezTo>
                  <a:pt x="298" y="500"/>
                  <a:pt x="300" y="506"/>
                  <a:pt x="298" y="511"/>
                </a:cubicBezTo>
                <a:close/>
                <a:moveTo>
                  <a:pt x="307" y="510"/>
                </a:moveTo>
                <a:cubicBezTo>
                  <a:pt x="305" y="518"/>
                  <a:pt x="302" y="522"/>
                  <a:pt x="301" y="522"/>
                </a:cubicBezTo>
                <a:cubicBezTo>
                  <a:pt x="300" y="522"/>
                  <a:pt x="298" y="521"/>
                  <a:pt x="299" y="519"/>
                </a:cubicBezTo>
                <a:cubicBezTo>
                  <a:pt x="300" y="516"/>
                  <a:pt x="304" y="508"/>
                  <a:pt x="303" y="503"/>
                </a:cubicBezTo>
                <a:cubicBezTo>
                  <a:pt x="301" y="497"/>
                  <a:pt x="301" y="494"/>
                  <a:pt x="301" y="494"/>
                </a:cubicBezTo>
                <a:cubicBezTo>
                  <a:pt x="301" y="494"/>
                  <a:pt x="304" y="493"/>
                  <a:pt x="305" y="494"/>
                </a:cubicBezTo>
                <a:cubicBezTo>
                  <a:pt x="305" y="494"/>
                  <a:pt x="309" y="501"/>
                  <a:pt x="307" y="510"/>
                </a:cubicBezTo>
                <a:close/>
                <a:moveTo>
                  <a:pt x="315" y="454"/>
                </a:moveTo>
                <a:cubicBezTo>
                  <a:pt x="315" y="454"/>
                  <a:pt x="299" y="471"/>
                  <a:pt x="297" y="470"/>
                </a:cubicBezTo>
                <a:cubicBezTo>
                  <a:pt x="296" y="468"/>
                  <a:pt x="290" y="466"/>
                  <a:pt x="288" y="466"/>
                </a:cubicBezTo>
                <a:cubicBezTo>
                  <a:pt x="286" y="466"/>
                  <a:pt x="283" y="464"/>
                  <a:pt x="283" y="464"/>
                </a:cubicBezTo>
                <a:cubicBezTo>
                  <a:pt x="282" y="463"/>
                  <a:pt x="281" y="459"/>
                  <a:pt x="283" y="459"/>
                </a:cubicBezTo>
                <a:cubicBezTo>
                  <a:pt x="284" y="459"/>
                  <a:pt x="297" y="458"/>
                  <a:pt x="299" y="457"/>
                </a:cubicBezTo>
                <a:cubicBezTo>
                  <a:pt x="300" y="456"/>
                  <a:pt x="299" y="452"/>
                  <a:pt x="300" y="452"/>
                </a:cubicBezTo>
                <a:cubicBezTo>
                  <a:pt x="301" y="453"/>
                  <a:pt x="315" y="453"/>
                  <a:pt x="315" y="453"/>
                </a:cubicBezTo>
                <a:lnTo>
                  <a:pt x="315" y="454"/>
                </a:lnTo>
                <a:close/>
                <a:moveTo>
                  <a:pt x="435" y="330"/>
                </a:moveTo>
                <a:cubicBezTo>
                  <a:pt x="435" y="330"/>
                  <a:pt x="420" y="344"/>
                  <a:pt x="416" y="348"/>
                </a:cubicBezTo>
                <a:cubicBezTo>
                  <a:pt x="413" y="352"/>
                  <a:pt x="385" y="380"/>
                  <a:pt x="385" y="380"/>
                </a:cubicBezTo>
                <a:cubicBezTo>
                  <a:pt x="385" y="380"/>
                  <a:pt x="346" y="425"/>
                  <a:pt x="344" y="425"/>
                </a:cubicBezTo>
                <a:cubicBezTo>
                  <a:pt x="343" y="425"/>
                  <a:pt x="344" y="422"/>
                  <a:pt x="344" y="422"/>
                </a:cubicBezTo>
                <a:cubicBezTo>
                  <a:pt x="344" y="422"/>
                  <a:pt x="361" y="402"/>
                  <a:pt x="362" y="401"/>
                </a:cubicBezTo>
                <a:cubicBezTo>
                  <a:pt x="363" y="400"/>
                  <a:pt x="362" y="397"/>
                  <a:pt x="362" y="397"/>
                </a:cubicBezTo>
                <a:cubicBezTo>
                  <a:pt x="362" y="397"/>
                  <a:pt x="371" y="386"/>
                  <a:pt x="371" y="385"/>
                </a:cubicBezTo>
                <a:cubicBezTo>
                  <a:pt x="371" y="384"/>
                  <a:pt x="372" y="381"/>
                  <a:pt x="373" y="381"/>
                </a:cubicBezTo>
                <a:cubicBezTo>
                  <a:pt x="374" y="381"/>
                  <a:pt x="375" y="378"/>
                  <a:pt x="376" y="377"/>
                </a:cubicBezTo>
                <a:cubicBezTo>
                  <a:pt x="377" y="376"/>
                  <a:pt x="377" y="373"/>
                  <a:pt x="375" y="372"/>
                </a:cubicBezTo>
                <a:cubicBezTo>
                  <a:pt x="373" y="370"/>
                  <a:pt x="374" y="366"/>
                  <a:pt x="374" y="366"/>
                </a:cubicBezTo>
                <a:cubicBezTo>
                  <a:pt x="374" y="366"/>
                  <a:pt x="375" y="364"/>
                  <a:pt x="376" y="364"/>
                </a:cubicBezTo>
                <a:cubicBezTo>
                  <a:pt x="377" y="364"/>
                  <a:pt x="376" y="362"/>
                  <a:pt x="375" y="362"/>
                </a:cubicBezTo>
                <a:cubicBezTo>
                  <a:pt x="375" y="362"/>
                  <a:pt x="374" y="361"/>
                  <a:pt x="373" y="360"/>
                </a:cubicBezTo>
                <a:cubicBezTo>
                  <a:pt x="372" y="358"/>
                  <a:pt x="372" y="359"/>
                  <a:pt x="372" y="360"/>
                </a:cubicBezTo>
                <a:cubicBezTo>
                  <a:pt x="371" y="360"/>
                  <a:pt x="371" y="361"/>
                  <a:pt x="370" y="362"/>
                </a:cubicBezTo>
                <a:cubicBezTo>
                  <a:pt x="369" y="363"/>
                  <a:pt x="368" y="364"/>
                  <a:pt x="367" y="364"/>
                </a:cubicBezTo>
                <a:cubicBezTo>
                  <a:pt x="366" y="363"/>
                  <a:pt x="363" y="361"/>
                  <a:pt x="361" y="360"/>
                </a:cubicBezTo>
                <a:cubicBezTo>
                  <a:pt x="359" y="360"/>
                  <a:pt x="356" y="364"/>
                  <a:pt x="354" y="366"/>
                </a:cubicBezTo>
                <a:cubicBezTo>
                  <a:pt x="352" y="368"/>
                  <a:pt x="351" y="367"/>
                  <a:pt x="351" y="367"/>
                </a:cubicBezTo>
                <a:cubicBezTo>
                  <a:pt x="326" y="395"/>
                  <a:pt x="326" y="395"/>
                  <a:pt x="326" y="395"/>
                </a:cubicBezTo>
                <a:cubicBezTo>
                  <a:pt x="324" y="393"/>
                  <a:pt x="324" y="393"/>
                  <a:pt x="324" y="393"/>
                </a:cubicBezTo>
                <a:cubicBezTo>
                  <a:pt x="323" y="395"/>
                  <a:pt x="323" y="395"/>
                  <a:pt x="323" y="395"/>
                </a:cubicBezTo>
                <a:cubicBezTo>
                  <a:pt x="323" y="395"/>
                  <a:pt x="325" y="397"/>
                  <a:pt x="324" y="398"/>
                </a:cubicBezTo>
                <a:cubicBezTo>
                  <a:pt x="323" y="399"/>
                  <a:pt x="321" y="399"/>
                  <a:pt x="321" y="399"/>
                </a:cubicBezTo>
                <a:cubicBezTo>
                  <a:pt x="321" y="399"/>
                  <a:pt x="313" y="408"/>
                  <a:pt x="308" y="413"/>
                </a:cubicBezTo>
                <a:cubicBezTo>
                  <a:pt x="304" y="417"/>
                  <a:pt x="303" y="421"/>
                  <a:pt x="303" y="422"/>
                </a:cubicBezTo>
                <a:cubicBezTo>
                  <a:pt x="304" y="424"/>
                  <a:pt x="319" y="437"/>
                  <a:pt x="322" y="439"/>
                </a:cubicBezTo>
                <a:cubicBezTo>
                  <a:pt x="325" y="441"/>
                  <a:pt x="323" y="443"/>
                  <a:pt x="323" y="445"/>
                </a:cubicBezTo>
                <a:cubicBezTo>
                  <a:pt x="322" y="446"/>
                  <a:pt x="321" y="445"/>
                  <a:pt x="319" y="443"/>
                </a:cubicBezTo>
                <a:cubicBezTo>
                  <a:pt x="317" y="441"/>
                  <a:pt x="312" y="437"/>
                  <a:pt x="311" y="435"/>
                </a:cubicBezTo>
                <a:cubicBezTo>
                  <a:pt x="309" y="434"/>
                  <a:pt x="295" y="426"/>
                  <a:pt x="293" y="425"/>
                </a:cubicBezTo>
                <a:cubicBezTo>
                  <a:pt x="291" y="423"/>
                  <a:pt x="289" y="419"/>
                  <a:pt x="289" y="417"/>
                </a:cubicBezTo>
                <a:cubicBezTo>
                  <a:pt x="289" y="414"/>
                  <a:pt x="287" y="409"/>
                  <a:pt x="287" y="406"/>
                </a:cubicBezTo>
                <a:cubicBezTo>
                  <a:pt x="287" y="404"/>
                  <a:pt x="285" y="401"/>
                  <a:pt x="284" y="400"/>
                </a:cubicBezTo>
                <a:cubicBezTo>
                  <a:pt x="283" y="398"/>
                  <a:pt x="281" y="395"/>
                  <a:pt x="281" y="393"/>
                </a:cubicBezTo>
                <a:cubicBezTo>
                  <a:pt x="281" y="390"/>
                  <a:pt x="282" y="386"/>
                  <a:pt x="282" y="384"/>
                </a:cubicBezTo>
                <a:cubicBezTo>
                  <a:pt x="282" y="381"/>
                  <a:pt x="287" y="375"/>
                  <a:pt x="290" y="371"/>
                </a:cubicBezTo>
                <a:cubicBezTo>
                  <a:pt x="293" y="367"/>
                  <a:pt x="303" y="355"/>
                  <a:pt x="309" y="349"/>
                </a:cubicBezTo>
                <a:cubicBezTo>
                  <a:pt x="316" y="343"/>
                  <a:pt x="334" y="331"/>
                  <a:pt x="338" y="329"/>
                </a:cubicBezTo>
                <a:cubicBezTo>
                  <a:pt x="342" y="326"/>
                  <a:pt x="354" y="315"/>
                  <a:pt x="354" y="315"/>
                </a:cubicBezTo>
                <a:cubicBezTo>
                  <a:pt x="354" y="315"/>
                  <a:pt x="394" y="315"/>
                  <a:pt x="395" y="315"/>
                </a:cubicBezTo>
                <a:cubicBezTo>
                  <a:pt x="397" y="315"/>
                  <a:pt x="403" y="318"/>
                  <a:pt x="404" y="318"/>
                </a:cubicBezTo>
                <a:cubicBezTo>
                  <a:pt x="405" y="318"/>
                  <a:pt x="409" y="317"/>
                  <a:pt x="410" y="317"/>
                </a:cubicBezTo>
                <a:cubicBezTo>
                  <a:pt x="411" y="317"/>
                  <a:pt x="434" y="321"/>
                  <a:pt x="434" y="321"/>
                </a:cubicBezTo>
                <a:cubicBezTo>
                  <a:pt x="436" y="321"/>
                  <a:pt x="435" y="330"/>
                  <a:pt x="435" y="330"/>
                </a:cubicBezTo>
                <a:close/>
                <a:moveTo>
                  <a:pt x="344" y="417"/>
                </a:moveTo>
                <a:cubicBezTo>
                  <a:pt x="359" y="400"/>
                  <a:pt x="359" y="400"/>
                  <a:pt x="359" y="400"/>
                </a:cubicBezTo>
                <a:cubicBezTo>
                  <a:pt x="360" y="401"/>
                  <a:pt x="360" y="401"/>
                  <a:pt x="360" y="401"/>
                </a:cubicBezTo>
                <a:cubicBezTo>
                  <a:pt x="360" y="401"/>
                  <a:pt x="347" y="416"/>
                  <a:pt x="346" y="417"/>
                </a:cubicBezTo>
                <a:cubicBezTo>
                  <a:pt x="344" y="418"/>
                  <a:pt x="344" y="417"/>
                  <a:pt x="344" y="417"/>
                </a:cubicBezTo>
                <a:close/>
                <a:moveTo>
                  <a:pt x="444" y="309"/>
                </a:moveTo>
                <a:cubicBezTo>
                  <a:pt x="444" y="309"/>
                  <a:pt x="441" y="292"/>
                  <a:pt x="441" y="291"/>
                </a:cubicBezTo>
                <a:cubicBezTo>
                  <a:pt x="441" y="290"/>
                  <a:pt x="439" y="290"/>
                  <a:pt x="438" y="289"/>
                </a:cubicBezTo>
                <a:cubicBezTo>
                  <a:pt x="438" y="288"/>
                  <a:pt x="437" y="288"/>
                  <a:pt x="437" y="288"/>
                </a:cubicBezTo>
                <a:cubicBezTo>
                  <a:pt x="437" y="288"/>
                  <a:pt x="436" y="282"/>
                  <a:pt x="436" y="281"/>
                </a:cubicBezTo>
                <a:cubicBezTo>
                  <a:pt x="436" y="280"/>
                  <a:pt x="438" y="282"/>
                  <a:pt x="438" y="282"/>
                </a:cubicBezTo>
                <a:cubicBezTo>
                  <a:pt x="440" y="285"/>
                  <a:pt x="440" y="285"/>
                  <a:pt x="440" y="285"/>
                </a:cubicBezTo>
                <a:cubicBezTo>
                  <a:pt x="440" y="285"/>
                  <a:pt x="456" y="283"/>
                  <a:pt x="461" y="283"/>
                </a:cubicBezTo>
                <a:cubicBezTo>
                  <a:pt x="465" y="283"/>
                  <a:pt x="464" y="288"/>
                  <a:pt x="464" y="288"/>
                </a:cubicBezTo>
                <a:cubicBezTo>
                  <a:pt x="464" y="288"/>
                  <a:pt x="464" y="296"/>
                  <a:pt x="461" y="301"/>
                </a:cubicBezTo>
                <a:cubicBezTo>
                  <a:pt x="458" y="306"/>
                  <a:pt x="449" y="309"/>
                  <a:pt x="447" y="309"/>
                </a:cubicBezTo>
                <a:cubicBezTo>
                  <a:pt x="445" y="309"/>
                  <a:pt x="444" y="309"/>
                  <a:pt x="444" y="309"/>
                </a:cubicBezTo>
                <a:close/>
                <a:moveTo>
                  <a:pt x="446" y="403"/>
                </a:moveTo>
                <a:cubicBezTo>
                  <a:pt x="446" y="403"/>
                  <a:pt x="451" y="410"/>
                  <a:pt x="451" y="411"/>
                </a:cubicBezTo>
                <a:cubicBezTo>
                  <a:pt x="452" y="412"/>
                  <a:pt x="455" y="420"/>
                  <a:pt x="457" y="425"/>
                </a:cubicBezTo>
                <a:cubicBezTo>
                  <a:pt x="459" y="431"/>
                  <a:pt x="468" y="449"/>
                  <a:pt x="468" y="449"/>
                </a:cubicBezTo>
                <a:cubicBezTo>
                  <a:pt x="435" y="412"/>
                  <a:pt x="435" y="412"/>
                  <a:pt x="435" y="412"/>
                </a:cubicBezTo>
                <a:cubicBezTo>
                  <a:pt x="435" y="410"/>
                  <a:pt x="446" y="403"/>
                  <a:pt x="446" y="403"/>
                </a:cubicBezTo>
                <a:close/>
                <a:moveTo>
                  <a:pt x="422" y="424"/>
                </a:moveTo>
                <a:cubicBezTo>
                  <a:pt x="424" y="420"/>
                  <a:pt x="434" y="414"/>
                  <a:pt x="434" y="414"/>
                </a:cubicBezTo>
                <a:cubicBezTo>
                  <a:pt x="434" y="414"/>
                  <a:pt x="469" y="451"/>
                  <a:pt x="471" y="454"/>
                </a:cubicBezTo>
                <a:cubicBezTo>
                  <a:pt x="472" y="456"/>
                  <a:pt x="489" y="478"/>
                  <a:pt x="489" y="478"/>
                </a:cubicBezTo>
                <a:cubicBezTo>
                  <a:pt x="488" y="479"/>
                  <a:pt x="488" y="479"/>
                  <a:pt x="488" y="479"/>
                </a:cubicBezTo>
                <a:cubicBezTo>
                  <a:pt x="488" y="479"/>
                  <a:pt x="450" y="457"/>
                  <a:pt x="445" y="454"/>
                </a:cubicBezTo>
                <a:cubicBezTo>
                  <a:pt x="440" y="452"/>
                  <a:pt x="415" y="437"/>
                  <a:pt x="415" y="436"/>
                </a:cubicBezTo>
                <a:cubicBezTo>
                  <a:pt x="415" y="434"/>
                  <a:pt x="419" y="429"/>
                  <a:pt x="422" y="424"/>
                </a:cubicBezTo>
                <a:close/>
                <a:moveTo>
                  <a:pt x="406" y="454"/>
                </a:moveTo>
                <a:cubicBezTo>
                  <a:pt x="408" y="448"/>
                  <a:pt x="413" y="439"/>
                  <a:pt x="413" y="439"/>
                </a:cubicBezTo>
                <a:cubicBezTo>
                  <a:pt x="478" y="474"/>
                  <a:pt x="478" y="474"/>
                  <a:pt x="478" y="474"/>
                </a:cubicBezTo>
                <a:cubicBezTo>
                  <a:pt x="478" y="474"/>
                  <a:pt x="472" y="473"/>
                  <a:pt x="471" y="473"/>
                </a:cubicBezTo>
                <a:cubicBezTo>
                  <a:pt x="469" y="473"/>
                  <a:pt x="468" y="476"/>
                  <a:pt x="468" y="476"/>
                </a:cubicBezTo>
                <a:cubicBezTo>
                  <a:pt x="468" y="476"/>
                  <a:pt x="413" y="469"/>
                  <a:pt x="410" y="468"/>
                </a:cubicBezTo>
                <a:cubicBezTo>
                  <a:pt x="406" y="468"/>
                  <a:pt x="404" y="466"/>
                  <a:pt x="404" y="465"/>
                </a:cubicBezTo>
                <a:cubicBezTo>
                  <a:pt x="404" y="465"/>
                  <a:pt x="405" y="459"/>
                  <a:pt x="406" y="454"/>
                </a:cubicBezTo>
                <a:close/>
                <a:moveTo>
                  <a:pt x="403" y="493"/>
                </a:moveTo>
                <a:cubicBezTo>
                  <a:pt x="402" y="488"/>
                  <a:pt x="403" y="470"/>
                  <a:pt x="403" y="470"/>
                </a:cubicBezTo>
                <a:cubicBezTo>
                  <a:pt x="403" y="470"/>
                  <a:pt x="470" y="477"/>
                  <a:pt x="471" y="477"/>
                </a:cubicBezTo>
                <a:cubicBezTo>
                  <a:pt x="472" y="477"/>
                  <a:pt x="474" y="480"/>
                  <a:pt x="475" y="481"/>
                </a:cubicBezTo>
                <a:cubicBezTo>
                  <a:pt x="476" y="482"/>
                  <a:pt x="487" y="485"/>
                  <a:pt x="487" y="485"/>
                </a:cubicBezTo>
                <a:cubicBezTo>
                  <a:pt x="487" y="485"/>
                  <a:pt x="409" y="498"/>
                  <a:pt x="407" y="499"/>
                </a:cubicBezTo>
                <a:cubicBezTo>
                  <a:pt x="404" y="500"/>
                  <a:pt x="404" y="498"/>
                  <a:pt x="403" y="493"/>
                </a:cubicBezTo>
                <a:close/>
                <a:moveTo>
                  <a:pt x="407" y="513"/>
                </a:moveTo>
                <a:cubicBezTo>
                  <a:pt x="405" y="506"/>
                  <a:pt x="405" y="501"/>
                  <a:pt x="405" y="501"/>
                </a:cubicBezTo>
                <a:cubicBezTo>
                  <a:pt x="482" y="488"/>
                  <a:pt x="482" y="488"/>
                  <a:pt x="482" y="488"/>
                </a:cubicBezTo>
                <a:cubicBezTo>
                  <a:pt x="482" y="488"/>
                  <a:pt x="448" y="510"/>
                  <a:pt x="444" y="512"/>
                </a:cubicBezTo>
                <a:cubicBezTo>
                  <a:pt x="440" y="514"/>
                  <a:pt x="415" y="529"/>
                  <a:pt x="415" y="529"/>
                </a:cubicBezTo>
                <a:cubicBezTo>
                  <a:pt x="415" y="529"/>
                  <a:pt x="410" y="521"/>
                  <a:pt x="407" y="513"/>
                </a:cubicBezTo>
                <a:close/>
                <a:moveTo>
                  <a:pt x="425" y="543"/>
                </a:moveTo>
                <a:cubicBezTo>
                  <a:pt x="422" y="539"/>
                  <a:pt x="416" y="531"/>
                  <a:pt x="416" y="531"/>
                </a:cubicBezTo>
                <a:cubicBezTo>
                  <a:pt x="416" y="531"/>
                  <a:pt x="474" y="495"/>
                  <a:pt x="481" y="490"/>
                </a:cubicBezTo>
                <a:cubicBezTo>
                  <a:pt x="489" y="485"/>
                  <a:pt x="490" y="487"/>
                  <a:pt x="490" y="487"/>
                </a:cubicBezTo>
                <a:cubicBezTo>
                  <a:pt x="490" y="488"/>
                  <a:pt x="492" y="490"/>
                  <a:pt x="492" y="490"/>
                </a:cubicBezTo>
                <a:cubicBezTo>
                  <a:pt x="492" y="490"/>
                  <a:pt x="438" y="555"/>
                  <a:pt x="436" y="553"/>
                </a:cubicBezTo>
                <a:cubicBezTo>
                  <a:pt x="435" y="552"/>
                  <a:pt x="428" y="546"/>
                  <a:pt x="425" y="543"/>
                </a:cubicBezTo>
                <a:close/>
                <a:moveTo>
                  <a:pt x="453" y="565"/>
                </a:moveTo>
                <a:cubicBezTo>
                  <a:pt x="448" y="563"/>
                  <a:pt x="439" y="555"/>
                  <a:pt x="439" y="555"/>
                </a:cubicBezTo>
                <a:cubicBezTo>
                  <a:pt x="492" y="490"/>
                  <a:pt x="492" y="490"/>
                  <a:pt x="492" y="490"/>
                </a:cubicBezTo>
                <a:cubicBezTo>
                  <a:pt x="492" y="490"/>
                  <a:pt x="469" y="556"/>
                  <a:pt x="467" y="566"/>
                </a:cubicBezTo>
                <a:cubicBezTo>
                  <a:pt x="467" y="572"/>
                  <a:pt x="458" y="567"/>
                  <a:pt x="453" y="565"/>
                </a:cubicBezTo>
                <a:close/>
                <a:moveTo>
                  <a:pt x="498" y="574"/>
                </a:moveTo>
                <a:cubicBezTo>
                  <a:pt x="498" y="575"/>
                  <a:pt x="489" y="575"/>
                  <a:pt x="483" y="574"/>
                </a:cubicBezTo>
                <a:cubicBezTo>
                  <a:pt x="476" y="573"/>
                  <a:pt x="468" y="570"/>
                  <a:pt x="468" y="570"/>
                </a:cubicBezTo>
                <a:cubicBezTo>
                  <a:pt x="493" y="491"/>
                  <a:pt x="493" y="491"/>
                  <a:pt x="493" y="491"/>
                </a:cubicBezTo>
                <a:cubicBezTo>
                  <a:pt x="496" y="492"/>
                  <a:pt x="496" y="492"/>
                  <a:pt x="496" y="492"/>
                </a:cubicBezTo>
                <a:cubicBezTo>
                  <a:pt x="496" y="492"/>
                  <a:pt x="499" y="574"/>
                  <a:pt x="498" y="574"/>
                </a:cubicBezTo>
                <a:close/>
                <a:moveTo>
                  <a:pt x="556" y="553"/>
                </a:moveTo>
                <a:cubicBezTo>
                  <a:pt x="553" y="557"/>
                  <a:pt x="530" y="568"/>
                  <a:pt x="530" y="568"/>
                </a:cubicBezTo>
                <a:cubicBezTo>
                  <a:pt x="530" y="568"/>
                  <a:pt x="520" y="572"/>
                  <a:pt x="514" y="574"/>
                </a:cubicBezTo>
                <a:cubicBezTo>
                  <a:pt x="508" y="575"/>
                  <a:pt x="500" y="574"/>
                  <a:pt x="500" y="574"/>
                </a:cubicBezTo>
                <a:cubicBezTo>
                  <a:pt x="497" y="492"/>
                  <a:pt x="497" y="492"/>
                  <a:pt x="497" y="492"/>
                </a:cubicBezTo>
                <a:cubicBezTo>
                  <a:pt x="497" y="492"/>
                  <a:pt x="499" y="492"/>
                  <a:pt x="499" y="491"/>
                </a:cubicBezTo>
                <a:cubicBezTo>
                  <a:pt x="500" y="491"/>
                  <a:pt x="530" y="568"/>
                  <a:pt x="530" y="568"/>
                </a:cubicBezTo>
                <a:cubicBezTo>
                  <a:pt x="501" y="490"/>
                  <a:pt x="501" y="490"/>
                  <a:pt x="501" y="490"/>
                </a:cubicBezTo>
                <a:cubicBezTo>
                  <a:pt x="558" y="549"/>
                  <a:pt x="558" y="549"/>
                  <a:pt x="558" y="549"/>
                </a:cubicBezTo>
                <a:cubicBezTo>
                  <a:pt x="558" y="549"/>
                  <a:pt x="559" y="549"/>
                  <a:pt x="556" y="553"/>
                </a:cubicBezTo>
                <a:close/>
                <a:moveTo>
                  <a:pt x="570" y="540"/>
                </a:moveTo>
                <a:cubicBezTo>
                  <a:pt x="566" y="544"/>
                  <a:pt x="559" y="549"/>
                  <a:pt x="559" y="549"/>
                </a:cubicBezTo>
                <a:cubicBezTo>
                  <a:pt x="559" y="549"/>
                  <a:pt x="532" y="521"/>
                  <a:pt x="530" y="519"/>
                </a:cubicBezTo>
                <a:cubicBezTo>
                  <a:pt x="527" y="517"/>
                  <a:pt x="502" y="490"/>
                  <a:pt x="502" y="489"/>
                </a:cubicBezTo>
                <a:cubicBezTo>
                  <a:pt x="502" y="488"/>
                  <a:pt x="505" y="487"/>
                  <a:pt x="506" y="487"/>
                </a:cubicBezTo>
                <a:cubicBezTo>
                  <a:pt x="507" y="487"/>
                  <a:pt x="578" y="527"/>
                  <a:pt x="578" y="527"/>
                </a:cubicBezTo>
                <a:cubicBezTo>
                  <a:pt x="578" y="528"/>
                  <a:pt x="573" y="536"/>
                  <a:pt x="570" y="540"/>
                </a:cubicBezTo>
                <a:close/>
                <a:moveTo>
                  <a:pt x="585" y="512"/>
                </a:moveTo>
                <a:cubicBezTo>
                  <a:pt x="584" y="514"/>
                  <a:pt x="579" y="523"/>
                  <a:pt x="579" y="523"/>
                </a:cubicBezTo>
                <a:cubicBezTo>
                  <a:pt x="510" y="487"/>
                  <a:pt x="510" y="487"/>
                  <a:pt x="510" y="487"/>
                </a:cubicBezTo>
                <a:cubicBezTo>
                  <a:pt x="510" y="487"/>
                  <a:pt x="512" y="487"/>
                  <a:pt x="514" y="487"/>
                </a:cubicBezTo>
                <a:cubicBezTo>
                  <a:pt x="516" y="487"/>
                  <a:pt x="589" y="495"/>
                  <a:pt x="589" y="495"/>
                </a:cubicBezTo>
                <a:cubicBezTo>
                  <a:pt x="589" y="495"/>
                  <a:pt x="586" y="509"/>
                  <a:pt x="585" y="512"/>
                </a:cubicBezTo>
                <a:close/>
                <a:moveTo>
                  <a:pt x="509" y="486"/>
                </a:moveTo>
                <a:cubicBezTo>
                  <a:pt x="507" y="486"/>
                  <a:pt x="503" y="483"/>
                  <a:pt x="503" y="483"/>
                </a:cubicBezTo>
                <a:cubicBezTo>
                  <a:pt x="503" y="483"/>
                  <a:pt x="505" y="480"/>
                  <a:pt x="505" y="479"/>
                </a:cubicBezTo>
                <a:cubicBezTo>
                  <a:pt x="506" y="478"/>
                  <a:pt x="513" y="477"/>
                  <a:pt x="513" y="477"/>
                </a:cubicBezTo>
                <a:cubicBezTo>
                  <a:pt x="513" y="477"/>
                  <a:pt x="575" y="466"/>
                  <a:pt x="579" y="465"/>
                </a:cubicBezTo>
                <a:cubicBezTo>
                  <a:pt x="582" y="464"/>
                  <a:pt x="588" y="464"/>
                  <a:pt x="588" y="464"/>
                </a:cubicBezTo>
                <a:cubicBezTo>
                  <a:pt x="588" y="464"/>
                  <a:pt x="590" y="471"/>
                  <a:pt x="590" y="475"/>
                </a:cubicBezTo>
                <a:cubicBezTo>
                  <a:pt x="590" y="478"/>
                  <a:pt x="590" y="494"/>
                  <a:pt x="590" y="494"/>
                </a:cubicBezTo>
                <a:cubicBezTo>
                  <a:pt x="590" y="494"/>
                  <a:pt x="511" y="486"/>
                  <a:pt x="509" y="486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781" name="Text Box 45"/>
          <p:cNvSpPr txBox="1">
            <a:spLocks noChangeArrowheads="1"/>
          </p:cNvSpPr>
          <p:nvPr/>
        </p:nvSpPr>
        <p:spPr bwMode="auto">
          <a:xfrm>
            <a:off x="4800600" y="2519878"/>
            <a:ext cx="3581400" cy="181588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sz="1600" baseline="0" dirty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200" b="0" dirty="0" err="1">
                <a:ea typeface="굴림" charset="-127"/>
              </a:rPr>
              <a:t>Lorem</a:t>
            </a:r>
            <a:r>
              <a:rPr lang="en-US" altLang="ko-KR" sz="1200" b="0" dirty="0">
                <a:ea typeface="굴림" charset="-127"/>
              </a:rPr>
              <a:t> </a:t>
            </a:r>
            <a:r>
              <a:rPr lang="en-US" altLang="ko-KR" sz="1200" b="0" dirty="0" err="1">
                <a:ea typeface="굴림" charset="-127"/>
              </a:rPr>
              <a:t>Ipsum</a:t>
            </a:r>
            <a:r>
              <a:rPr lang="en-US" altLang="ko-KR" sz="1200" b="0" dirty="0">
                <a:ea typeface="굴림" charset="-127"/>
              </a:rPr>
              <a:t> is simply dummy text of the printing and typesetting industry. </a:t>
            </a:r>
            <a:r>
              <a:rPr lang="en-US" altLang="ko-KR" sz="1200" b="0" dirty="0" err="1">
                <a:ea typeface="굴림" charset="-127"/>
              </a:rPr>
              <a:t>Lorem</a:t>
            </a:r>
            <a:r>
              <a:rPr lang="en-US" altLang="ko-KR" sz="1200" b="0" dirty="0">
                <a:ea typeface="굴림" charset="-127"/>
              </a:rPr>
              <a:t> </a:t>
            </a:r>
            <a:r>
              <a:rPr lang="en-US" altLang="ko-KR" sz="1200" b="0" dirty="0" err="1">
                <a:ea typeface="굴림" charset="-127"/>
              </a:rPr>
              <a:t>Ipsum</a:t>
            </a:r>
            <a:r>
              <a:rPr lang="en-US" altLang="ko-KR" sz="1200" b="0" dirty="0">
                <a:ea typeface="굴림" charset="-127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72782" name="Text Box 46"/>
          <p:cNvSpPr txBox="1">
            <a:spLocks noChangeArrowheads="1"/>
          </p:cNvSpPr>
          <p:nvPr/>
        </p:nvSpPr>
        <p:spPr bwMode="auto">
          <a:xfrm>
            <a:off x="4800600" y="474310"/>
            <a:ext cx="3581400" cy="181588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sz="1600" baseline="0" dirty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200" b="0" dirty="0" err="1">
                <a:ea typeface="굴림" charset="-127"/>
              </a:rPr>
              <a:t>Lorem</a:t>
            </a:r>
            <a:r>
              <a:rPr lang="en-US" altLang="ko-KR" sz="1200" b="0" dirty="0">
                <a:ea typeface="굴림" charset="-127"/>
              </a:rPr>
              <a:t> </a:t>
            </a:r>
            <a:r>
              <a:rPr lang="en-US" altLang="ko-KR" sz="1200" b="0" dirty="0" err="1">
                <a:ea typeface="굴림" charset="-127"/>
              </a:rPr>
              <a:t>Ipsum</a:t>
            </a:r>
            <a:r>
              <a:rPr lang="en-US" altLang="ko-KR" sz="1200" b="0" dirty="0">
                <a:ea typeface="굴림" charset="-127"/>
              </a:rPr>
              <a:t> is simply dummy text of the printing and typesetting industry. </a:t>
            </a:r>
            <a:r>
              <a:rPr lang="en-US" altLang="ko-KR" sz="1200" b="0" dirty="0" err="1">
                <a:ea typeface="굴림" charset="-127"/>
              </a:rPr>
              <a:t>Lorem</a:t>
            </a:r>
            <a:r>
              <a:rPr lang="en-US" altLang="ko-KR" sz="1200" b="0" dirty="0">
                <a:ea typeface="굴림" charset="-127"/>
              </a:rPr>
              <a:t> </a:t>
            </a:r>
            <a:r>
              <a:rPr lang="en-US" altLang="ko-KR" sz="1200" b="0" dirty="0" err="1">
                <a:ea typeface="굴림" charset="-127"/>
              </a:rPr>
              <a:t>Ipsum</a:t>
            </a:r>
            <a:r>
              <a:rPr lang="en-US" altLang="ko-KR" sz="1200" b="0" dirty="0">
                <a:ea typeface="굴림" charset="-127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72783" name="Text Box 47"/>
          <p:cNvSpPr txBox="1">
            <a:spLocks noChangeArrowheads="1"/>
          </p:cNvSpPr>
          <p:nvPr/>
        </p:nvSpPr>
        <p:spPr bwMode="auto">
          <a:xfrm>
            <a:off x="4800600" y="4565446"/>
            <a:ext cx="3581400" cy="181588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sz="1600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2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22791816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210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TZ-固定图形;XG-单色;KJ-3D;DH-静态;XJ-二级</cp:keywords>
  <dc:description>PPT设计教程网</dc:description>
  <cp:lastModifiedBy>HRA-M</cp:lastModifiedBy>
  <cp:revision>1</cp:revision>
  <dcterms:created xsi:type="dcterms:W3CDTF">2009-08-17T12:38:25Z</dcterms:created>
  <dcterms:modified xsi:type="dcterms:W3CDTF">2014-05-06T09:31:06Z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