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AE9EF-1B76-424F-837D-E8E18DDE2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>
                <a:solidFill>
                  <a:schemeClr val="tx1"/>
                </a:solidFill>
              </a:defRPr>
            </a:lvl1pPr>
          </a:lstStyle>
          <a:p>
            <a:fld id="{CAE47AEC-675A-4417-8E4E-85AFBA1830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9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196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0"/>
            <a:ext cx="1600200" cy="1600200"/>
          </a:xfrm>
          <a:prstGeom prst="rect">
            <a:avLst/>
          </a:prstGeom>
          <a:noFill/>
        </p:spPr>
      </p:pic>
      <p:pic>
        <p:nvPicPr>
          <p:cNvPr id="392197" name="Picture 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667000"/>
            <a:ext cx="1600200" cy="1598613"/>
          </a:xfrm>
          <a:prstGeom prst="rect">
            <a:avLst/>
          </a:prstGeom>
          <a:noFill/>
        </p:spPr>
      </p:pic>
      <p:pic>
        <p:nvPicPr>
          <p:cNvPr id="392198" name="Picture 6" descr="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066800"/>
            <a:ext cx="2032000" cy="1212850"/>
          </a:xfrm>
          <a:prstGeom prst="rect">
            <a:avLst/>
          </a:prstGeom>
          <a:noFill/>
        </p:spPr>
      </p:pic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2895600" y="4878388"/>
            <a:ext cx="5715000" cy="91281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ko-KR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eaLnBrk="0" hangingPunct="0"/>
            <a:r>
              <a:rPr lang="en-US" altLang="ko-KR" sz="1400" b="0"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</a:t>
            </a:r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2895600" y="2973388"/>
            <a:ext cx="5486400" cy="91281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ko-KR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eaLnBrk="0" hangingPunct="0"/>
            <a:r>
              <a:rPr lang="en-US" altLang="ko-KR" sz="1400" b="0"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</a:t>
            </a:r>
          </a:p>
        </p:txBody>
      </p:sp>
      <p:sp>
        <p:nvSpPr>
          <p:cNvPr id="392201" name="Text Box 9"/>
          <p:cNvSpPr txBox="1">
            <a:spLocks noChangeArrowheads="1"/>
          </p:cNvSpPr>
          <p:nvPr/>
        </p:nvSpPr>
        <p:spPr bwMode="auto">
          <a:xfrm>
            <a:off x="2895600" y="1144588"/>
            <a:ext cx="5715000" cy="912812"/>
          </a:xfrm>
          <a:prstGeom prst="rect">
            <a:avLst/>
          </a:prstGeom>
          <a:noFill/>
          <a:ln w="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ko-KR" baseline="0">
                <a:solidFill>
                  <a:schemeClr val="accent2"/>
                </a:solidFill>
                <a:latin typeface="Verdana" pitchFamily="34" charset="0"/>
                <a:ea typeface="굴림" charset="-127"/>
              </a:rPr>
              <a:t>Click to add text</a:t>
            </a:r>
          </a:p>
          <a:p>
            <a:pPr eaLnBrk="0" hangingPunct="0"/>
            <a:r>
              <a:rPr lang="en-US" altLang="ko-KR" sz="1400" b="0">
                <a:ea typeface="굴림" charset="-127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</a:t>
            </a:r>
          </a:p>
        </p:txBody>
      </p:sp>
    </p:spTree>
    <p:extLst>
      <p:ext uri="{BB962C8B-B14F-4D97-AF65-F5344CB8AC3E}">
        <p14:creationId xmlns:p14="http://schemas.microsoft.com/office/powerpoint/2010/main" val="33775695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0000"/>
      </a:accent1>
      <a:accent2>
        <a:srgbClr val="018CCB"/>
      </a:accent2>
      <a:accent3>
        <a:srgbClr val="FFFFFF"/>
      </a:accent3>
      <a:accent4>
        <a:srgbClr val="000000"/>
      </a:accent4>
      <a:accent5>
        <a:srgbClr val="E2AAAA"/>
      </a:accent5>
      <a:accent6>
        <a:srgbClr val="017EB8"/>
      </a:accent6>
      <a:hlink>
        <a:srgbClr val="99CC00"/>
      </a:hlink>
      <a:folHlink>
        <a:srgbClr val="FF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00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3333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4ADAD"/>
        </a:accent5>
        <a:accent6>
          <a:srgbClr val="2D5CB9"/>
        </a:accent6>
        <a:hlink>
          <a:srgbClr val="33CC33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08AB9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0000"/>
        </a:accent1>
        <a:accent2>
          <a:srgbClr val="018CCB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017EB8"/>
        </a:accent6>
        <a:hlink>
          <a:srgbClr val="99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</TotalTime>
  <Words>210</Words>
  <Application>Microsoft Office PowerPoint</Application>
  <PresentationFormat>全屏显示(4:3)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Default Design</vt:lpstr>
      <vt:lpstr>PowerPoint 演示文稿</vt:lpstr>
    </vt:vector>
  </TitlesOfParts>
  <Company>SmileTemplates.com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PPT设计教程网分享</dc:title>
  <dc:subject>DG-形象指代</dc:subject>
  <dc:creator>PPTfans.cn</dc:creator>
  <cp:keywords>TZ-固定图形;KJ-3D;DH-静态;XJ-二级</cp:keywords>
  <dc:description>PPTfans.cn</dc:description>
  <cp:revision>69</cp:revision>
  <dcterms:created xsi:type="dcterms:W3CDTF">2009-08-17T12:38:25Z</dcterms:created>
  <dcterms:modified xsi:type="dcterms:W3CDTF">2012-07-18T18:44:47Z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