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AE9EF-1B76-424F-837D-E8E18DDE2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fld id="{CAE47AEC-675A-4417-8E4E-85AFBA1830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196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0"/>
            <a:ext cx="1600200" cy="1600200"/>
          </a:xfrm>
          <a:prstGeom prst="rect">
            <a:avLst/>
          </a:prstGeom>
          <a:noFill/>
        </p:spPr>
      </p:pic>
      <p:pic>
        <p:nvPicPr>
          <p:cNvPr id="392197" name="Picture 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67000"/>
            <a:ext cx="1600200" cy="1598613"/>
          </a:xfrm>
          <a:prstGeom prst="rect">
            <a:avLst/>
          </a:prstGeom>
          <a:noFill/>
        </p:spPr>
      </p:pic>
      <p:pic>
        <p:nvPicPr>
          <p:cNvPr id="392198" name="Picture 6" descr="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066800"/>
            <a:ext cx="2032000" cy="1212850"/>
          </a:xfrm>
          <a:prstGeom prst="rect">
            <a:avLst/>
          </a:prstGeom>
          <a:noFill/>
        </p:spPr>
      </p:pic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2895600" y="4878388"/>
            <a:ext cx="5715000" cy="9128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/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392200" name="Text Box 8"/>
          <p:cNvSpPr txBox="1">
            <a:spLocks noChangeArrowheads="1"/>
          </p:cNvSpPr>
          <p:nvPr/>
        </p:nvSpPr>
        <p:spPr bwMode="auto">
          <a:xfrm>
            <a:off x="2895600" y="2973388"/>
            <a:ext cx="5486400" cy="9128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/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392201" name="Text Box 9"/>
          <p:cNvSpPr txBox="1">
            <a:spLocks noChangeArrowheads="1"/>
          </p:cNvSpPr>
          <p:nvPr/>
        </p:nvSpPr>
        <p:spPr bwMode="auto">
          <a:xfrm>
            <a:off x="2895600" y="1144588"/>
            <a:ext cx="5715000" cy="9128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/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</p:spTree>
    <p:extLst>
      <p:ext uri="{BB962C8B-B14F-4D97-AF65-F5344CB8AC3E}">
        <p14:creationId xmlns:p14="http://schemas.microsoft.com/office/powerpoint/2010/main" val="33775695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</TotalTime>
  <Words>210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TZ-固定图形;KJ-3D;DH-静态;XJ-二级</cp:keywords>
  <dc:description>PPTfans.cn</dc:description>
  <cp:revision>69</cp:revision>
  <dcterms:created xsi:type="dcterms:W3CDTF">2009-08-17T12:38:25Z</dcterms:created>
  <dcterms:modified xsi:type="dcterms:W3CDTF">2012-07-18T18:44:47Z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