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 rot="5400000">
            <a:off x="6705600" y="4564380"/>
            <a:ext cx="9144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705600" y="2895600"/>
            <a:ext cx="9144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80"/>
          <p:cNvGrpSpPr/>
          <p:nvPr/>
        </p:nvGrpSpPr>
        <p:grpSpPr>
          <a:xfrm>
            <a:off x="6172200" y="3299460"/>
            <a:ext cx="1978125" cy="891540"/>
            <a:chOff x="1960562" y="1754188"/>
            <a:chExt cx="2763838" cy="1878013"/>
          </a:xfrm>
        </p:grpSpPr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0"/>
          <p:cNvGrpSpPr/>
          <p:nvPr/>
        </p:nvGrpSpPr>
        <p:grpSpPr>
          <a:xfrm>
            <a:off x="6172200" y="4817821"/>
            <a:ext cx="1978125" cy="1201979"/>
            <a:chOff x="1960562" y="1754188"/>
            <a:chExt cx="2763838" cy="1878013"/>
          </a:xfrm>
        </p:grpSpPr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80"/>
          <p:cNvGrpSpPr/>
          <p:nvPr/>
        </p:nvGrpSpPr>
        <p:grpSpPr>
          <a:xfrm>
            <a:off x="3352800" y="3286201"/>
            <a:ext cx="1978125" cy="891540"/>
            <a:chOff x="1960562" y="1754188"/>
            <a:chExt cx="2763838" cy="1878013"/>
          </a:xfrm>
        </p:grpSpPr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0"/>
          <p:cNvGrpSpPr/>
          <p:nvPr/>
        </p:nvGrpSpPr>
        <p:grpSpPr>
          <a:xfrm>
            <a:off x="3429000" y="4429202"/>
            <a:ext cx="1981200" cy="912418"/>
            <a:chOff x="1960562" y="1754188"/>
            <a:chExt cx="2763838" cy="1878013"/>
          </a:xfrm>
        </p:grpSpPr>
        <p:sp>
          <p:nvSpPr>
            <p:cNvPr id="26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0"/>
          <p:cNvGrpSpPr/>
          <p:nvPr/>
        </p:nvGrpSpPr>
        <p:grpSpPr>
          <a:xfrm>
            <a:off x="3352800" y="2186941"/>
            <a:ext cx="1981200" cy="912418"/>
            <a:chOff x="1960562" y="1754188"/>
            <a:chExt cx="2763838" cy="1878013"/>
          </a:xfrm>
        </p:grpSpPr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80"/>
          <p:cNvGrpSpPr/>
          <p:nvPr/>
        </p:nvGrpSpPr>
        <p:grpSpPr>
          <a:xfrm>
            <a:off x="6172200" y="1266901"/>
            <a:ext cx="1978125" cy="1201979"/>
            <a:chOff x="1960562" y="1754188"/>
            <a:chExt cx="2763838" cy="1878013"/>
          </a:xfrm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80"/>
          <p:cNvGrpSpPr/>
          <p:nvPr/>
        </p:nvGrpSpPr>
        <p:grpSpPr>
          <a:xfrm>
            <a:off x="3429000" y="5564582"/>
            <a:ext cx="1981200" cy="912418"/>
            <a:chOff x="1960562" y="1754188"/>
            <a:chExt cx="2763838" cy="1878013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80"/>
          <p:cNvGrpSpPr/>
          <p:nvPr/>
        </p:nvGrpSpPr>
        <p:grpSpPr>
          <a:xfrm>
            <a:off x="3352800" y="1089661"/>
            <a:ext cx="1981200" cy="912418"/>
            <a:chOff x="1960562" y="1754188"/>
            <a:chExt cx="2763838" cy="1878013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80"/>
          <p:cNvGrpSpPr/>
          <p:nvPr/>
        </p:nvGrpSpPr>
        <p:grpSpPr>
          <a:xfrm>
            <a:off x="609600" y="3141421"/>
            <a:ext cx="1981200" cy="1201979"/>
            <a:chOff x="1960562" y="1754188"/>
            <a:chExt cx="2763838" cy="1878013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1960562" y="1754188"/>
              <a:ext cx="2763838" cy="1878013"/>
            </a:xfrm>
            <a:custGeom>
              <a:avLst/>
              <a:gdLst/>
              <a:ahLst/>
              <a:cxnLst>
                <a:cxn ang="0">
                  <a:pos x="737" y="440"/>
                </a:cxn>
                <a:cxn ang="0">
                  <a:pos x="676" y="501"/>
                </a:cxn>
                <a:cxn ang="0">
                  <a:pos x="62" y="501"/>
                </a:cxn>
                <a:cxn ang="0">
                  <a:pos x="0" y="440"/>
                </a:cxn>
                <a:cxn ang="0">
                  <a:pos x="0" y="61"/>
                </a:cxn>
                <a:cxn ang="0">
                  <a:pos x="62" y="0"/>
                </a:cxn>
                <a:cxn ang="0">
                  <a:pos x="676" y="0"/>
                </a:cxn>
                <a:cxn ang="0">
                  <a:pos x="737" y="61"/>
                </a:cxn>
                <a:cxn ang="0">
                  <a:pos x="737" y="440"/>
                </a:cxn>
              </a:cxnLst>
              <a:rect l="0" t="0" r="r" b="b"/>
              <a:pathLst>
                <a:path w="737" h="501">
                  <a:moveTo>
                    <a:pt x="737" y="440"/>
                  </a:moveTo>
                  <a:cubicBezTo>
                    <a:pt x="737" y="474"/>
                    <a:pt x="710" y="501"/>
                    <a:pt x="676" y="501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28" y="501"/>
                    <a:pt x="0" y="474"/>
                    <a:pt x="0" y="44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7"/>
                    <a:pt x="28" y="0"/>
                    <a:pt x="62" y="0"/>
                  </a:cubicBezTo>
                  <a:cubicBezTo>
                    <a:pt x="676" y="0"/>
                    <a:pt x="676" y="0"/>
                    <a:pt x="676" y="0"/>
                  </a:cubicBezTo>
                  <a:cubicBezTo>
                    <a:pt x="710" y="0"/>
                    <a:pt x="737" y="27"/>
                    <a:pt x="737" y="61"/>
                  </a:cubicBezTo>
                  <a:lnTo>
                    <a:pt x="737" y="440"/>
                  </a:lnTo>
                  <a:close/>
                </a:path>
              </a:pathLst>
            </a:custGeom>
            <a:gradFill>
              <a:gsLst>
                <a:gs pos="1000">
                  <a:schemeClr val="accent2">
                    <a:lumMod val="5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2133600" y="1828800"/>
              <a:ext cx="2403475" cy="1117600"/>
            </a:xfrm>
            <a:custGeom>
              <a:avLst/>
              <a:gdLst/>
              <a:ahLst/>
              <a:cxnLst>
                <a:cxn ang="0">
                  <a:pos x="588" y="0"/>
                </a:cxn>
                <a:cxn ang="0">
                  <a:pos x="54" y="0"/>
                </a:cxn>
                <a:cxn ang="0">
                  <a:pos x="0" y="57"/>
                </a:cxn>
                <a:cxn ang="0">
                  <a:pos x="0" y="236"/>
                </a:cxn>
                <a:cxn ang="0">
                  <a:pos x="314" y="298"/>
                </a:cxn>
                <a:cxn ang="0">
                  <a:pos x="641" y="229"/>
                </a:cxn>
                <a:cxn ang="0">
                  <a:pos x="641" y="57"/>
                </a:cxn>
                <a:cxn ang="0">
                  <a:pos x="588" y="0"/>
                </a:cxn>
              </a:cxnLst>
              <a:rect l="0" t="0" r="r" b="b"/>
              <a:pathLst>
                <a:path w="641" h="298">
                  <a:moveTo>
                    <a:pt x="588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6"/>
                    <a:pt x="0" y="57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82" y="275"/>
                    <a:pt x="192" y="298"/>
                    <a:pt x="314" y="298"/>
                  </a:cubicBezTo>
                  <a:cubicBezTo>
                    <a:pt x="443" y="298"/>
                    <a:pt x="559" y="272"/>
                    <a:pt x="641" y="229"/>
                  </a:cubicBezTo>
                  <a:cubicBezTo>
                    <a:pt x="641" y="57"/>
                    <a:pt x="641" y="57"/>
                    <a:pt x="641" y="57"/>
                  </a:cubicBezTo>
                  <a:cubicBezTo>
                    <a:pt x="641" y="26"/>
                    <a:pt x="617" y="0"/>
                    <a:pt x="588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6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4876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ACTIVITY BASED COSTING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500735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Activity management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1447800"/>
            <a:ext cx="152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Define Activities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2510135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Identify drivers &amp; activity measures 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3653135"/>
            <a:ext cx="1562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Assign costs to activities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4724400"/>
            <a:ext cx="1638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Develop performance measure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9500" y="5862935"/>
            <a:ext cx="1562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Manage processes &amp; work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0800" y="1704201"/>
            <a:ext cx="152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Activity costing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2250" y="3505200"/>
            <a:ext cx="1834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Assign costs </a:t>
            </a:r>
            <a:r>
              <a:rPr lang="en-US" sz="1200" dirty="0" err="1" smtClean="0">
                <a:solidFill>
                  <a:schemeClr val="bg1"/>
                </a:solidFill>
                <a:cs typeface="Arial" pitchFamily="34" charset="0"/>
              </a:rPr>
              <a:t>fromactivities</a:t>
            </a:r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 to cost objects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00800" y="5153101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Activity based product costing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160520" y="838200"/>
            <a:ext cx="441960" cy="4419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160520" y="2103120"/>
            <a:ext cx="441960" cy="4419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160520" y="3194761"/>
            <a:ext cx="441960" cy="4419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160520" y="4284421"/>
            <a:ext cx="441960" cy="4419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160520" y="5410200"/>
            <a:ext cx="441960" cy="4419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6946365" y="3124200"/>
            <a:ext cx="441960" cy="4419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828800" y="2209800"/>
            <a:ext cx="2286000" cy="7620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2400300" y="2781300"/>
            <a:ext cx="1143000" cy="7620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90800" y="3733800"/>
            <a:ext cx="7620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334000" y="1905000"/>
            <a:ext cx="838200" cy="6858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4876800" y="2362200"/>
            <a:ext cx="1752600" cy="8382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4305300" y="3009900"/>
            <a:ext cx="2971800" cy="7620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5334000" y="1524000"/>
            <a:ext cx="838200" cy="3810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3733800" y="3581400"/>
            <a:ext cx="4114800" cy="7620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2438400" y="3886200"/>
            <a:ext cx="1143000" cy="8382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V="1">
            <a:off x="1866900" y="4457700"/>
            <a:ext cx="2286000" cy="838200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1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4560344</TotalTime>
  <Words>45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DG-结构</dc:subject>
  <dc:creator>PPTfans.cn</dc:creator>
  <cp:keywords>TZ-手动增减;XG-高光;KJ-平面;DH-静态;XJ-二级</cp:keywords>
  <dc:description>PPTfans.cn</dc:description>
  <cp:revision>1826</cp:revision>
  <dcterms:created xsi:type="dcterms:W3CDTF">2010-07-23T09:33:49Z</dcterms:created>
  <dcterms:modified xsi:type="dcterms:W3CDTF">2012-07-18T18:15:30Z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