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7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"/>
          <p:cNvSpPr>
            <a:spLocks noChangeArrowheads="1"/>
          </p:cNvSpPr>
          <p:nvPr/>
        </p:nvSpPr>
        <p:spPr bwMode="gray">
          <a:xfrm>
            <a:off x="3810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0000"/>
                </a:solidFill>
              </a:rPr>
              <a:t>ARCHITECTURAL PLAN,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1">
                    <a:lumMod val="50000"/>
                  </a:schemeClr>
                </a:solidFill>
              </a:rPr>
              <a:t>RULERS, </a:t>
            </a:r>
            <a:r>
              <a:rPr lang="en-US" sz="2600" dirty="0" smtClean="0"/>
              <a:t>COMPASSES</a:t>
            </a:r>
            <a:endParaRPr lang="en-US" sz="2600" kern="0" dirty="0" smtClean="0">
              <a:solidFill>
                <a:srgbClr val="000000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2743200" y="0"/>
            <a:ext cx="3505200" cy="6858000"/>
          </a:xfrm>
          <a:prstGeom prst="trapezoid">
            <a:avLst>
              <a:gd name="adj" fmla="val 48695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0"/>
                </a:srgbClr>
              </a:gs>
              <a:gs pos="50000">
                <a:srgbClr val="FFC000">
                  <a:shade val="67500"/>
                  <a:satMod val="115000"/>
                  <a:alpha val="91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474720" y="3962400"/>
            <a:ext cx="20574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24200" y="5295900"/>
            <a:ext cx="27432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2971800"/>
            <a:ext cx="1524000" cy="1588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2286000"/>
            <a:ext cx="1219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1752600"/>
            <a:ext cx="914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4800" y="1371600"/>
            <a:ext cx="762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806190" y="5379720"/>
            <a:ext cx="152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78</a:t>
            </a:r>
            <a:endParaRPr lang="en-US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6200" y="4038600"/>
            <a:ext cx="152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77</a:t>
            </a:r>
            <a:endParaRPr lang="en-US" sz="7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58590" y="2948940"/>
            <a:ext cx="11468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76</a:t>
            </a:r>
            <a:endParaRPr lang="en-US" sz="6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99560" y="2209800"/>
            <a:ext cx="853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75</a:t>
            </a:r>
            <a:endParaRPr lang="en-US" sz="4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10050" y="1752600"/>
            <a:ext cx="71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74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20540" y="1414046"/>
            <a:ext cx="4800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73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8640" y="1087130"/>
            <a:ext cx="3962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72</a:t>
            </a:r>
            <a:endParaRPr lang="en-US" sz="11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-457200" y="3962400"/>
            <a:ext cx="3429000" cy="1295400"/>
          </a:xfrm>
          <a:prstGeom prst="parallelogram">
            <a:avLst>
              <a:gd name="adj" fmla="val 2676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/>
          <p:cNvSpPr/>
          <p:nvPr/>
        </p:nvSpPr>
        <p:spPr>
          <a:xfrm flipH="1">
            <a:off x="6370320" y="5295900"/>
            <a:ext cx="3154680" cy="1562100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 flipH="1">
            <a:off x="5715000" y="2948940"/>
            <a:ext cx="3680460" cy="1013460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arallelogram 35"/>
          <p:cNvSpPr/>
          <p:nvPr/>
        </p:nvSpPr>
        <p:spPr>
          <a:xfrm>
            <a:off x="-228600" y="2270760"/>
            <a:ext cx="3657600" cy="685800"/>
          </a:xfrm>
          <a:prstGeom prst="parallelogram">
            <a:avLst>
              <a:gd name="adj" fmla="val 2833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lelogram 36"/>
          <p:cNvSpPr/>
          <p:nvPr/>
        </p:nvSpPr>
        <p:spPr>
          <a:xfrm flipH="1">
            <a:off x="5379720" y="1737360"/>
            <a:ext cx="3992880" cy="548640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arallelogram 37"/>
          <p:cNvSpPr/>
          <p:nvPr/>
        </p:nvSpPr>
        <p:spPr>
          <a:xfrm>
            <a:off x="-152400" y="1363980"/>
            <a:ext cx="3886200" cy="388620"/>
          </a:xfrm>
          <a:prstGeom prst="parallelogram">
            <a:avLst>
              <a:gd name="adj" fmla="val 2833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8600" y="4038600"/>
            <a:ext cx="236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" y="23622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38200" y="1399401"/>
            <a:ext cx="259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29400" y="5461337"/>
            <a:ext cx="236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43600" y="3030557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38800" y="17526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0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4556769</TotalTime>
  <Words>126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creator>PPTfans.cn</dc:creator>
  <dc:description>PPTfans.cn</dc:description>
  <cp:revision>1198</cp:revision>
  <dcterms:created xsi:type="dcterms:W3CDTF">2010-07-23T09:33:49Z</dcterms:created>
  <dcterms:modified xsi:type="dcterms:W3CDTF">2012-07-18T18:16:17Z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