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AE9EF-1B76-424F-837D-E8E18DDE2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>
                <a:solidFill>
                  <a:schemeClr val="tx1"/>
                </a:solidFill>
              </a:defRPr>
            </a:lvl1pPr>
          </a:lstStyle>
          <a:p>
            <a:fld id="{CAE47AEC-675A-4417-8E4E-85AFBA1830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95" name="Picture 63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87425"/>
            <a:ext cx="1600200" cy="1600200"/>
          </a:xfrm>
          <a:prstGeom prst="rect">
            <a:avLst/>
          </a:prstGeom>
          <a:noFill/>
        </p:spPr>
      </p:pic>
      <p:pic>
        <p:nvPicPr>
          <p:cNvPr id="376899" name="Picture 67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648200"/>
            <a:ext cx="1589088" cy="1600200"/>
          </a:xfrm>
          <a:prstGeom prst="rect">
            <a:avLst/>
          </a:prstGeom>
          <a:noFill/>
        </p:spPr>
      </p:pic>
      <p:pic>
        <p:nvPicPr>
          <p:cNvPr id="376900" name="Picture 68" descr="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743200"/>
            <a:ext cx="1600200" cy="1600200"/>
          </a:xfrm>
          <a:prstGeom prst="rect">
            <a:avLst/>
          </a:prstGeom>
          <a:noFill/>
        </p:spPr>
      </p:pic>
      <p:sp>
        <p:nvSpPr>
          <p:cNvPr id="376901" name="Text Box 69"/>
          <p:cNvSpPr txBox="1">
            <a:spLocks noChangeArrowheads="1"/>
          </p:cNvSpPr>
          <p:nvPr/>
        </p:nvSpPr>
        <p:spPr bwMode="auto">
          <a:xfrm>
            <a:off x="2514600" y="3160713"/>
            <a:ext cx="6096000" cy="91281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/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376902" name="Text Box 70"/>
          <p:cNvSpPr txBox="1">
            <a:spLocks noChangeArrowheads="1"/>
          </p:cNvSpPr>
          <p:nvPr/>
        </p:nvSpPr>
        <p:spPr bwMode="auto">
          <a:xfrm>
            <a:off x="2514600" y="1295400"/>
            <a:ext cx="6096000" cy="91281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/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  <p:sp>
        <p:nvSpPr>
          <p:cNvPr id="376903" name="Text Box 71"/>
          <p:cNvSpPr txBox="1">
            <a:spLocks noChangeArrowheads="1"/>
          </p:cNvSpPr>
          <p:nvPr/>
        </p:nvSpPr>
        <p:spPr bwMode="auto">
          <a:xfrm>
            <a:off x="2514600" y="5029200"/>
            <a:ext cx="6096000" cy="91281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ko-KR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pPr eaLnBrk="0" hangingPunct="0"/>
            <a:r>
              <a:rPr lang="en-US" altLang="ko-KR" sz="1400" b="0"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</a:t>
            </a:r>
          </a:p>
        </p:txBody>
      </p:sp>
    </p:spTree>
    <p:extLst>
      <p:ext uri="{BB962C8B-B14F-4D97-AF65-F5344CB8AC3E}">
        <p14:creationId xmlns:p14="http://schemas.microsoft.com/office/powerpoint/2010/main" val="33693639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</TotalTime>
  <Words>210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PowerPoint 演示文稿</vt:lpstr>
    </vt:vector>
  </TitlesOfParts>
  <Company>SmileTemplates.com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DG-形象指代</dc:subject>
  <dc:creator>PPTfans.cn</dc:creator>
  <cp:keywords>TZ-固定图形;KJ-3D;DH-静态;XJ-二级</cp:keywords>
  <dc:description>PPT设计教程网</dc:description>
  <dcterms:created xsi:type="dcterms:W3CDTF">2009-08-17T12:38:25Z</dcterms:created>
  <dcterms:modified xsi:type="dcterms:W3CDTF">2012-07-18T18:44:47Z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