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5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"/>
          <p:cNvGrpSpPr/>
          <p:nvPr/>
        </p:nvGrpSpPr>
        <p:grpSpPr>
          <a:xfrm>
            <a:off x="0" y="4038600"/>
            <a:ext cx="9144000" cy="2743200"/>
            <a:chOff x="0" y="3886200"/>
            <a:chExt cx="9144000" cy="2971800"/>
          </a:xfrm>
        </p:grpSpPr>
        <p:sp>
          <p:nvSpPr>
            <p:cNvPr id="59" name="Rectangle 58"/>
            <p:cNvSpPr/>
            <p:nvPr/>
          </p:nvSpPr>
          <p:spPr>
            <a:xfrm rot="10800000">
              <a:off x="0" y="5105398"/>
              <a:ext cx="9144000" cy="1752602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0" y="3886200"/>
              <a:ext cx="9144000" cy="1219200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625412" y="1066800"/>
            <a:ext cx="1888781" cy="4648200"/>
            <a:chOff x="2625412" y="1066800"/>
            <a:chExt cx="1888781" cy="4648200"/>
          </a:xfrm>
        </p:grpSpPr>
        <p:grpSp>
          <p:nvGrpSpPr>
            <p:cNvPr id="71" name="Group 70"/>
            <p:cNvGrpSpPr/>
            <p:nvPr/>
          </p:nvGrpSpPr>
          <p:grpSpPr>
            <a:xfrm>
              <a:off x="2625412" y="1066800"/>
              <a:ext cx="1888781" cy="4648200"/>
              <a:chOff x="1219201" y="1100523"/>
              <a:chExt cx="3124200" cy="4648200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72" name="Rounded Rectangle 71"/>
              <p:cNvSpPr/>
              <p:nvPr/>
            </p:nvSpPr>
            <p:spPr>
              <a:xfrm rot="16200000">
                <a:off x="454820" y="1864905"/>
                <a:ext cx="4648200" cy="311943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 rot="16200000">
                <a:off x="2581277" y="-261547"/>
                <a:ext cx="400047" cy="3124200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100000">
                    <a:srgbClr val="FF0000"/>
                  </a:gs>
                  <a:gs pos="50000">
                    <a:srgbClr val="C00000"/>
                  </a:gs>
                </a:gsLst>
                <a:lin ang="10800000" scaled="0"/>
              </a:gradFill>
              <a:ln w="6350">
                <a:noFill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AutoShape 64"/>
            <p:cNvSpPr>
              <a:spLocks noChangeArrowheads="1"/>
            </p:cNvSpPr>
            <p:nvPr/>
          </p:nvSpPr>
          <p:spPr bwMode="gray">
            <a:xfrm>
              <a:off x="2638425" y="4570730"/>
              <a:ext cx="1866900" cy="1063004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0" b="1" kern="0" dirty="0" smtClean="0">
                  <a:solidFill>
                    <a:srgbClr val="ECECEC"/>
                  </a:solidFill>
                  <a:ea typeface="굴림" charset="-127"/>
                  <a:cs typeface="Arial" pitchFamily="34" charset="0"/>
                </a:rPr>
                <a:t>W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753757" y="1066800"/>
            <a:ext cx="1888781" cy="4648200"/>
            <a:chOff x="4753757" y="1066800"/>
            <a:chExt cx="1888781" cy="4648200"/>
          </a:xfrm>
        </p:grpSpPr>
        <p:grpSp>
          <p:nvGrpSpPr>
            <p:cNvPr id="74" name="Group 73"/>
            <p:cNvGrpSpPr/>
            <p:nvPr/>
          </p:nvGrpSpPr>
          <p:grpSpPr>
            <a:xfrm>
              <a:off x="4753757" y="1066800"/>
              <a:ext cx="1888781" cy="4648200"/>
              <a:chOff x="1219201" y="1100523"/>
              <a:chExt cx="3124200" cy="4648200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75" name="Rounded Rectangle 74"/>
              <p:cNvSpPr/>
              <p:nvPr/>
            </p:nvSpPr>
            <p:spPr>
              <a:xfrm rot="16200000">
                <a:off x="454820" y="1864905"/>
                <a:ext cx="4648200" cy="311943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 rot="16200000">
                <a:off x="2581277" y="-261547"/>
                <a:ext cx="400047" cy="3124200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100000">
                    <a:schemeClr val="accent1"/>
                  </a:gs>
                  <a:gs pos="50000">
                    <a:schemeClr val="accent2"/>
                  </a:gs>
                </a:gsLst>
                <a:lin ang="10800000" scaled="0"/>
              </a:gradFill>
              <a:ln w="6350">
                <a:noFill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AutoShape 64"/>
            <p:cNvSpPr>
              <a:spLocks noChangeArrowheads="1"/>
            </p:cNvSpPr>
            <p:nvPr/>
          </p:nvSpPr>
          <p:spPr bwMode="gray">
            <a:xfrm>
              <a:off x="4762500" y="4570730"/>
              <a:ext cx="1866900" cy="1063004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0" b="1" kern="0" dirty="0" smtClean="0">
                  <a:solidFill>
                    <a:srgbClr val="ECECEC"/>
                  </a:solidFill>
                  <a:ea typeface="굴림" charset="-127"/>
                  <a:cs typeface="Arial" pitchFamily="34" charset="0"/>
                </a:rPr>
                <a:t>O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874219" y="1066800"/>
            <a:ext cx="1888781" cy="4648200"/>
            <a:chOff x="6874219" y="1066800"/>
            <a:chExt cx="1888781" cy="4648200"/>
          </a:xfrm>
        </p:grpSpPr>
        <p:grpSp>
          <p:nvGrpSpPr>
            <p:cNvPr id="77" name="Group 76"/>
            <p:cNvGrpSpPr/>
            <p:nvPr/>
          </p:nvGrpSpPr>
          <p:grpSpPr>
            <a:xfrm>
              <a:off x="6874219" y="1066800"/>
              <a:ext cx="1888781" cy="4648200"/>
              <a:chOff x="1219201" y="1100523"/>
              <a:chExt cx="3124200" cy="4648200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81" name="Rounded Rectangle 80"/>
              <p:cNvSpPr/>
              <p:nvPr/>
            </p:nvSpPr>
            <p:spPr>
              <a:xfrm rot="16200000">
                <a:off x="454820" y="1864905"/>
                <a:ext cx="4648200" cy="311943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 rot="16200000">
                <a:off x="2581277" y="-261547"/>
                <a:ext cx="400047" cy="3124200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100000">
                    <a:srgbClr val="FF0000"/>
                  </a:gs>
                  <a:gs pos="50000">
                    <a:srgbClr val="C00000"/>
                  </a:gs>
                </a:gsLst>
                <a:lin ang="10800000" scaled="0"/>
              </a:gradFill>
              <a:ln w="6350">
                <a:noFill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AutoShape 64"/>
            <p:cNvSpPr>
              <a:spLocks noChangeArrowheads="1"/>
            </p:cNvSpPr>
            <p:nvPr/>
          </p:nvSpPr>
          <p:spPr bwMode="gray">
            <a:xfrm>
              <a:off x="6877050" y="4570730"/>
              <a:ext cx="1866900" cy="1063004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0" b="1" kern="0" dirty="0" smtClean="0">
                  <a:solidFill>
                    <a:srgbClr val="ECECEC"/>
                  </a:solidFill>
                  <a:ea typeface="굴림" charset="-127"/>
                  <a:cs typeface="Arial" pitchFamily="34" charset="0"/>
                </a:rPr>
                <a:t>T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460281" y="1066800"/>
            <a:ext cx="1888781" cy="4648200"/>
            <a:chOff x="460281" y="1066800"/>
            <a:chExt cx="1888781" cy="4648200"/>
          </a:xfrm>
        </p:grpSpPr>
        <p:grpSp>
          <p:nvGrpSpPr>
            <p:cNvPr id="26" name="Group 25"/>
            <p:cNvGrpSpPr/>
            <p:nvPr/>
          </p:nvGrpSpPr>
          <p:grpSpPr>
            <a:xfrm>
              <a:off x="460281" y="1066800"/>
              <a:ext cx="1888781" cy="4648200"/>
              <a:chOff x="1219201" y="1100523"/>
              <a:chExt cx="3124200" cy="4648200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27" name="Rounded Rectangle 26"/>
              <p:cNvSpPr/>
              <p:nvPr/>
            </p:nvSpPr>
            <p:spPr>
              <a:xfrm rot="16200000">
                <a:off x="454820" y="1864905"/>
                <a:ext cx="4648200" cy="311943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 rot="16200000">
                <a:off x="2581277" y="-261547"/>
                <a:ext cx="400047" cy="3124200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100000">
                    <a:schemeClr val="accent1"/>
                  </a:gs>
                  <a:gs pos="50000">
                    <a:schemeClr val="accent2"/>
                  </a:gs>
                </a:gsLst>
                <a:lin ang="10800000" scaled="0"/>
              </a:gradFill>
              <a:ln w="6350">
                <a:noFill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0" name="AutoShape 64"/>
            <p:cNvSpPr>
              <a:spLocks noChangeArrowheads="1"/>
            </p:cNvSpPr>
            <p:nvPr/>
          </p:nvSpPr>
          <p:spPr bwMode="gray">
            <a:xfrm>
              <a:off x="466725" y="4570730"/>
              <a:ext cx="1866900" cy="1063004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0" b="1" kern="0" dirty="0" smtClean="0">
                  <a:solidFill>
                    <a:srgbClr val="ECECEC"/>
                  </a:solidFill>
                  <a:ea typeface="굴림" charset="-127"/>
                  <a:cs typeface="Arial" pitchFamily="34" charset="0"/>
                </a:rPr>
                <a:t>S</a:t>
              </a:r>
            </a:p>
          </p:txBody>
        </p:sp>
      </p:grpSp>
      <p:sp>
        <p:nvSpPr>
          <p:cNvPr id="61" name="AutoShape 64"/>
          <p:cNvSpPr>
            <a:spLocks noChangeArrowheads="1"/>
          </p:cNvSpPr>
          <p:nvPr/>
        </p:nvSpPr>
        <p:spPr bwMode="gray">
          <a:xfrm>
            <a:off x="295274" y="190500"/>
            <a:ext cx="8543926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SWOT Analysis</a:t>
            </a:r>
            <a:endParaRPr lang="en-US" altLang="ko-KR" sz="2500" b="1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95" name="AutoShape 64"/>
          <p:cNvSpPr>
            <a:spLocks noChangeArrowheads="1"/>
          </p:cNvSpPr>
          <p:nvPr/>
        </p:nvSpPr>
        <p:spPr bwMode="gray">
          <a:xfrm>
            <a:off x="2619374" y="1066800"/>
            <a:ext cx="1876425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WEAKNESSES</a:t>
            </a:r>
          </a:p>
        </p:txBody>
      </p:sp>
      <p:sp>
        <p:nvSpPr>
          <p:cNvPr id="96" name="AutoShape 64"/>
          <p:cNvSpPr>
            <a:spLocks noChangeArrowheads="1"/>
          </p:cNvSpPr>
          <p:nvPr/>
        </p:nvSpPr>
        <p:spPr bwMode="gray">
          <a:xfrm>
            <a:off x="457200" y="1066800"/>
            <a:ext cx="19050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STRENGTHS</a:t>
            </a:r>
          </a:p>
        </p:txBody>
      </p:sp>
      <p:sp>
        <p:nvSpPr>
          <p:cNvPr id="97" name="AutoShape 64"/>
          <p:cNvSpPr>
            <a:spLocks noChangeArrowheads="1"/>
          </p:cNvSpPr>
          <p:nvPr/>
        </p:nvSpPr>
        <p:spPr bwMode="gray">
          <a:xfrm>
            <a:off x="4743450" y="1066800"/>
            <a:ext cx="188595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OPPORTUNITIES</a:t>
            </a:r>
          </a:p>
        </p:txBody>
      </p:sp>
      <p:sp>
        <p:nvSpPr>
          <p:cNvPr id="99" name="AutoShape 64"/>
          <p:cNvSpPr>
            <a:spLocks noChangeArrowheads="1"/>
          </p:cNvSpPr>
          <p:nvPr/>
        </p:nvSpPr>
        <p:spPr bwMode="gray">
          <a:xfrm>
            <a:off x="6858000" y="1073150"/>
            <a:ext cx="19050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THREATS</a:t>
            </a:r>
          </a:p>
        </p:txBody>
      </p:sp>
      <p:sp>
        <p:nvSpPr>
          <p:cNvPr id="109" name="Text Box 394"/>
          <p:cNvSpPr txBox="1">
            <a:spLocks noChangeArrowheads="1"/>
          </p:cNvSpPr>
          <p:nvPr/>
        </p:nvSpPr>
        <p:spPr bwMode="auto">
          <a:xfrm>
            <a:off x="577958" y="1624577"/>
            <a:ext cx="1676399" cy="39703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It has survived not onvece: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1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2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3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4</a:t>
            </a: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Lorem is simply dummy text of then and scrambled it to make.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13" name="Text Box 394"/>
          <p:cNvSpPr txBox="1">
            <a:spLocks noChangeArrowheads="1"/>
          </p:cNvSpPr>
          <p:nvPr/>
        </p:nvSpPr>
        <p:spPr bwMode="auto">
          <a:xfrm>
            <a:off x="2730608" y="1624577"/>
            <a:ext cx="1676399" cy="39703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It has survived not onvece: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1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2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3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4</a:t>
            </a: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Lorem is simply dummy text of then and scrambled it to make.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14" name="Text Box 394"/>
          <p:cNvSpPr txBox="1">
            <a:spLocks noChangeArrowheads="1"/>
          </p:cNvSpPr>
          <p:nvPr/>
        </p:nvSpPr>
        <p:spPr bwMode="auto">
          <a:xfrm>
            <a:off x="4854683" y="1624577"/>
            <a:ext cx="1676399" cy="39703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It has survived not onvece: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1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2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3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4</a:t>
            </a: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Lorem is simply dummy text of then and scrambled it to make.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15" name="Text Box 394"/>
          <p:cNvSpPr txBox="1">
            <a:spLocks noChangeArrowheads="1"/>
          </p:cNvSpPr>
          <p:nvPr/>
        </p:nvSpPr>
        <p:spPr bwMode="auto">
          <a:xfrm>
            <a:off x="6978758" y="1624577"/>
            <a:ext cx="1676399" cy="39703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It has survived not onvece: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1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2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3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4</a:t>
            </a: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Lorem is simply dummy text of then and scrambled it to make.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">
  <a:themeElements>
    <a:clrScheme name="Custom 2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2772</TotalTime>
  <Words>270</Words>
  <Application>Microsoft Office PowerPoint</Application>
  <PresentationFormat>全屏显示(4:3)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Puzzle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creator>PPTfans.cn</dc:creator>
  <dc:description>PPTfans.cn</dc:description>
  <cp:revision>248</cp:revision>
  <dcterms:created xsi:type="dcterms:W3CDTF">2009-10-08T11:02:59Z</dcterms:created>
  <dcterms:modified xsi:type="dcterms:W3CDTF">2012-07-18T18:46:04Z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