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8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2759547" y="3042986"/>
            <a:ext cx="943594" cy="1116954"/>
          </a:xfrm>
          <a:custGeom>
            <a:avLst/>
            <a:gdLst/>
            <a:ahLst/>
            <a:cxnLst>
              <a:cxn ang="0">
                <a:pos x="332" y="0"/>
              </a:cxn>
              <a:cxn ang="0">
                <a:pos x="0" y="278"/>
              </a:cxn>
              <a:cxn ang="0">
                <a:pos x="136" y="251"/>
              </a:cxn>
              <a:cxn ang="0">
                <a:pos x="201" y="484"/>
              </a:cxn>
              <a:cxn ang="0">
                <a:pos x="496" y="959"/>
              </a:cxn>
              <a:cxn ang="0">
                <a:pos x="544" y="699"/>
              </a:cxn>
              <a:cxn ang="0">
                <a:pos x="811" y="596"/>
              </a:cxn>
              <a:cxn ang="0">
                <a:pos x="649" y="319"/>
              </a:cxn>
              <a:cxn ang="0">
                <a:pos x="606" y="160"/>
              </a:cxn>
              <a:cxn ang="0">
                <a:pos x="744" y="133"/>
              </a:cxn>
              <a:cxn ang="0">
                <a:pos x="332" y="0"/>
              </a:cxn>
            </a:cxnLst>
            <a:rect l="0" t="0" r="r" b="b"/>
            <a:pathLst>
              <a:path w="811" h="959">
                <a:moveTo>
                  <a:pt x="332" y="0"/>
                </a:moveTo>
                <a:cubicBezTo>
                  <a:pt x="0" y="278"/>
                  <a:pt x="0" y="278"/>
                  <a:pt x="0" y="278"/>
                </a:cubicBezTo>
                <a:cubicBezTo>
                  <a:pt x="136" y="251"/>
                  <a:pt x="136" y="251"/>
                  <a:pt x="136" y="251"/>
                </a:cubicBezTo>
                <a:cubicBezTo>
                  <a:pt x="151" y="329"/>
                  <a:pt x="172" y="407"/>
                  <a:pt x="201" y="484"/>
                </a:cubicBezTo>
                <a:cubicBezTo>
                  <a:pt x="268" y="666"/>
                  <a:pt x="370" y="826"/>
                  <a:pt x="496" y="959"/>
                </a:cubicBezTo>
                <a:cubicBezTo>
                  <a:pt x="544" y="699"/>
                  <a:pt x="544" y="699"/>
                  <a:pt x="544" y="699"/>
                </a:cubicBezTo>
                <a:cubicBezTo>
                  <a:pt x="811" y="596"/>
                  <a:pt x="811" y="596"/>
                  <a:pt x="811" y="596"/>
                </a:cubicBezTo>
                <a:cubicBezTo>
                  <a:pt x="743" y="516"/>
                  <a:pt x="688" y="423"/>
                  <a:pt x="649" y="319"/>
                </a:cubicBezTo>
                <a:cubicBezTo>
                  <a:pt x="630" y="267"/>
                  <a:pt x="615" y="214"/>
                  <a:pt x="606" y="160"/>
                </a:cubicBezTo>
                <a:cubicBezTo>
                  <a:pt x="744" y="133"/>
                  <a:pt x="744" y="133"/>
                  <a:pt x="744" y="133"/>
                </a:cubicBezTo>
                <a:cubicBezTo>
                  <a:pt x="332" y="0"/>
                  <a:pt x="332" y="0"/>
                  <a:pt x="332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2871243" y="2159313"/>
            <a:ext cx="856331" cy="983735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198" y="69"/>
              </a:cxn>
              <a:cxn ang="0">
                <a:pos x="16" y="845"/>
              </a:cxn>
              <a:cxn ang="0">
                <a:pos x="218" y="679"/>
              </a:cxn>
              <a:cxn ang="0">
                <a:pos x="492" y="765"/>
              </a:cxn>
              <a:cxn ang="0">
                <a:pos x="615" y="302"/>
              </a:cxn>
              <a:cxn ang="0">
                <a:pos x="736" y="369"/>
              </a:cxn>
              <a:cxn ang="0">
                <a:pos x="507" y="2"/>
              </a:cxn>
              <a:cxn ang="0">
                <a:pos x="74" y="0"/>
              </a:cxn>
            </a:cxnLst>
            <a:rect l="0" t="0" r="r" b="b"/>
            <a:pathLst>
              <a:path w="736" h="845">
                <a:moveTo>
                  <a:pt x="74" y="0"/>
                </a:moveTo>
                <a:cubicBezTo>
                  <a:pt x="198" y="69"/>
                  <a:pt x="198" y="69"/>
                  <a:pt x="198" y="69"/>
                </a:cubicBezTo>
                <a:cubicBezTo>
                  <a:pt x="65" y="302"/>
                  <a:pt x="0" y="571"/>
                  <a:pt x="16" y="845"/>
                </a:cubicBezTo>
                <a:cubicBezTo>
                  <a:pt x="218" y="679"/>
                  <a:pt x="218" y="679"/>
                  <a:pt x="218" y="679"/>
                </a:cubicBezTo>
                <a:cubicBezTo>
                  <a:pt x="492" y="765"/>
                  <a:pt x="492" y="765"/>
                  <a:pt x="492" y="765"/>
                </a:cubicBezTo>
                <a:cubicBezTo>
                  <a:pt x="492" y="601"/>
                  <a:pt x="535" y="442"/>
                  <a:pt x="615" y="302"/>
                </a:cubicBezTo>
                <a:cubicBezTo>
                  <a:pt x="736" y="369"/>
                  <a:pt x="736" y="369"/>
                  <a:pt x="736" y="369"/>
                </a:cubicBezTo>
                <a:cubicBezTo>
                  <a:pt x="507" y="2"/>
                  <a:pt x="507" y="2"/>
                  <a:pt x="507" y="2"/>
                </a:cubicBezTo>
                <a:cubicBezTo>
                  <a:pt x="74" y="0"/>
                  <a:pt x="74" y="0"/>
                  <a:pt x="74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1746144" y="1362900"/>
            <a:ext cx="2521292" cy="994787"/>
          </a:xfrm>
          <a:custGeom>
            <a:avLst/>
            <a:gdLst/>
            <a:ahLst/>
            <a:cxnLst>
              <a:cxn ang="0">
                <a:pos x="1836" y="0"/>
              </a:cxn>
              <a:cxn ang="0">
                <a:pos x="1888" y="135"/>
              </a:cxn>
              <a:cxn ang="0">
                <a:pos x="0" y="135"/>
              </a:cxn>
              <a:cxn ang="0">
                <a:pos x="1" y="605"/>
              </a:cxn>
              <a:cxn ang="0">
                <a:pos x="1513" y="605"/>
              </a:cxn>
              <a:cxn ang="0">
                <a:pos x="1671" y="854"/>
              </a:cxn>
              <a:cxn ang="0">
                <a:pos x="2059" y="580"/>
              </a:cxn>
              <a:cxn ang="0">
                <a:pos x="2108" y="707"/>
              </a:cxn>
              <a:cxn ang="0">
                <a:pos x="2150" y="399"/>
              </a:cxn>
              <a:cxn ang="0">
                <a:pos x="2167" y="280"/>
              </a:cxn>
              <a:cxn ang="0">
                <a:pos x="2167" y="279"/>
              </a:cxn>
              <a:cxn ang="0">
                <a:pos x="2167" y="278"/>
              </a:cxn>
              <a:cxn ang="0">
                <a:pos x="1836" y="0"/>
              </a:cxn>
            </a:cxnLst>
            <a:rect l="0" t="0" r="r" b="b"/>
            <a:pathLst>
              <a:path w="2167" h="854">
                <a:moveTo>
                  <a:pt x="1836" y="0"/>
                </a:moveTo>
                <a:cubicBezTo>
                  <a:pt x="1888" y="135"/>
                  <a:pt x="1888" y="135"/>
                  <a:pt x="1888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1" y="605"/>
                  <a:pt x="1" y="605"/>
                  <a:pt x="1" y="605"/>
                </a:cubicBezTo>
                <a:cubicBezTo>
                  <a:pt x="1513" y="605"/>
                  <a:pt x="1513" y="605"/>
                  <a:pt x="1513" y="605"/>
                </a:cubicBezTo>
                <a:cubicBezTo>
                  <a:pt x="1671" y="854"/>
                  <a:pt x="1671" y="854"/>
                  <a:pt x="1671" y="854"/>
                </a:cubicBezTo>
                <a:cubicBezTo>
                  <a:pt x="1770" y="734"/>
                  <a:pt x="1902" y="638"/>
                  <a:pt x="2059" y="580"/>
                </a:cubicBezTo>
                <a:cubicBezTo>
                  <a:pt x="2108" y="707"/>
                  <a:pt x="2108" y="707"/>
                  <a:pt x="2108" y="707"/>
                </a:cubicBezTo>
                <a:cubicBezTo>
                  <a:pt x="2150" y="399"/>
                  <a:pt x="2150" y="399"/>
                  <a:pt x="2150" y="399"/>
                </a:cubicBezTo>
                <a:cubicBezTo>
                  <a:pt x="2167" y="280"/>
                  <a:pt x="2167" y="280"/>
                  <a:pt x="2167" y="280"/>
                </a:cubicBezTo>
                <a:cubicBezTo>
                  <a:pt x="2167" y="279"/>
                  <a:pt x="2167" y="279"/>
                  <a:pt x="2167" y="279"/>
                </a:cubicBezTo>
                <a:cubicBezTo>
                  <a:pt x="2167" y="278"/>
                  <a:pt x="2167" y="278"/>
                  <a:pt x="2167" y="278"/>
                </a:cubicBezTo>
                <a:cubicBezTo>
                  <a:pt x="1836" y="0"/>
                  <a:pt x="1836" y="0"/>
                  <a:pt x="1836" y="0"/>
                </a:cubicBezTo>
              </a:path>
            </a:pathLst>
          </a:cu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5426276" y="1143000"/>
            <a:ext cx="1812724" cy="2370620"/>
          </a:xfrm>
          <a:custGeom>
            <a:avLst/>
            <a:gdLst/>
            <a:ahLst/>
            <a:cxnLst>
              <a:cxn ang="0">
                <a:pos x="1151" y="0"/>
              </a:cxn>
              <a:cxn ang="0">
                <a:pos x="388" y="1307"/>
              </a:cxn>
              <a:cxn ang="0">
                <a:pos x="93" y="1316"/>
              </a:cxn>
              <a:cxn ang="0">
                <a:pos x="135" y="1790"/>
              </a:cxn>
              <a:cxn ang="0">
                <a:pos x="0" y="1768"/>
              </a:cxn>
              <a:cxn ang="0">
                <a:pos x="244" y="1960"/>
              </a:cxn>
              <a:cxn ang="0">
                <a:pos x="339" y="2035"/>
              </a:cxn>
              <a:cxn ang="0">
                <a:pos x="340" y="2035"/>
              </a:cxn>
              <a:cxn ang="0">
                <a:pos x="340" y="2036"/>
              </a:cxn>
              <a:cxn ang="0">
                <a:pos x="748" y="1891"/>
              </a:cxn>
              <a:cxn ang="0">
                <a:pos x="605" y="1867"/>
              </a:cxn>
              <a:cxn ang="0">
                <a:pos x="1558" y="237"/>
              </a:cxn>
              <a:cxn ang="0">
                <a:pos x="1151" y="0"/>
              </a:cxn>
            </a:cxnLst>
            <a:rect l="0" t="0" r="r" b="b"/>
            <a:pathLst>
              <a:path w="1558" h="2036">
                <a:moveTo>
                  <a:pt x="1151" y="0"/>
                </a:moveTo>
                <a:cubicBezTo>
                  <a:pt x="388" y="1307"/>
                  <a:pt x="388" y="1307"/>
                  <a:pt x="388" y="1307"/>
                </a:cubicBezTo>
                <a:cubicBezTo>
                  <a:pt x="93" y="1316"/>
                  <a:pt x="93" y="1316"/>
                  <a:pt x="93" y="1316"/>
                </a:cubicBezTo>
                <a:cubicBezTo>
                  <a:pt x="147" y="1463"/>
                  <a:pt x="163" y="1625"/>
                  <a:pt x="135" y="1790"/>
                </a:cubicBezTo>
                <a:cubicBezTo>
                  <a:pt x="0" y="1768"/>
                  <a:pt x="0" y="1768"/>
                  <a:pt x="0" y="1768"/>
                </a:cubicBezTo>
                <a:cubicBezTo>
                  <a:pt x="244" y="1960"/>
                  <a:pt x="244" y="1960"/>
                  <a:pt x="244" y="1960"/>
                </a:cubicBezTo>
                <a:cubicBezTo>
                  <a:pt x="339" y="2035"/>
                  <a:pt x="339" y="2035"/>
                  <a:pt x="339" y="2035"/>
                </a:cubicBezTo>
                <a:cubicBezTo>
                  <a:pt x="340" y="2035"/>
                  <a:pt x="340" y="2035"/>
                  <a:pt x="340" y="2035"/>
                </a:cubicBezTo>
                <a:cubicBezTo>
                  <a:pt x="340" y="2036"/>
                  <a:pt x="340" y="2036"/>
                  <a:pt x="340" y="2036"/>
                </a:cubicBezTo>
                <a:cubicBezTo>
                  <a:pt x="748" y="1891"/>
                  <a:pt x="748" y="1891"/>
                  <a:pt x="748" y="1891"/>
                </a:cubicBezTo>
                <a:cubicBezTo>
                  <a:pt x="605" y="1867"/>
                  <a:pt x="605" y="1867"/>
                  <a:pt x="605" y="1867"/>
                </a:cubicBezTo>
                <a:cubicBezTo>
                  <a:pt x="1558" y="237"/>
                  <a:pt x="1558" y="237"/>
                  <a:pt x="1558" y="237"/>
                </a:cubicBezTo>
                <a:cubicBezTo>
                  <a:pt x="1151" y="0"/>
                  <a:pt x="1151" y="0"/>
                  <a:pt x="1151" y="0"/>
                </a:cubicBezTo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3375036" y="3737010"/>
            <a:ext cx="1668451" cy="2462536"/>
          </a:xfrm>
          <a:custGeom>
            <a:avLst/>
            <a:gdLst/>
            <a:ahLst/>
            <a:cxnLst>
              <a:cxn ang="0">
                <a:pos x="481" y="0"/>
              </a:cxn>
              <a:cxn ang="0">
                <a:pos x="192" y="115"/>
              </a:cxn>
              <a:cxn ang="0">
                <a:pos x="80" y="159"/>
              </a:cxn>
              <a:cxn ang="0">
                <a:pos x="80" y="160"/>
              </a:cxn>
              <a:cxn ang="0">
                <a:pos x="79" y="160"/>
              </a:cxn>
              <a:cxn ang="0">
                <a:pos x="0" y="586"/>
              </a:cxn>
              <a:cxn ang="0">
                <a:pos x="92" y="473"/>
              </a:cxn>
              <a:cxn ang="0">
                <a:pos x="1026" y="2115"/>
              </a:cxn>
              <a:cxn ang="0">
                <a:pos x="1434" y="1881"/>
              </a:cxn>
              <a:cxn ang="0">
                <a:pos x="686" y="567"/>
              </a:cxn>
              <a:cxn ang="0">
                <a:pos x="825" y="307"/>
              </a:cxn>
              <a:cxn ang="0">
                <a:pos x="394" y="105"/>
              </a:cxn>
              <a:cxn ang="0">
                <a:pos x="481" y="0"/>
              </a:cxn>
            </a:cxnLst>
            <a:rect l="0" t="0" r="r" b="b"/>
            <a:pathLst>
              <a:path w="1434" h="2115">
                <a:moveTo>
                  <a:pt x="481" y="0"/>
                </a:moveTo>
                <a:cubicBezTo>
                  <a:pt x="192" y="115"/>
                  <a:pt x="192" y="115"/>
                  <a:pt x="192" y="115"/>
                </a:cubicBezTo>
                <a:cubicBezTo>
                  <a:pt x="80" y="159"/>
                  <a:pt x="80" y="159"/>
                  <a:pt x="80" y="159"/>
                </a:cubicBezTo>
                <a:cubicBezTo>
                  <a:pt x="80" y="160"/>
                  <a:pt x="80" y="160"/>
                  <a:pt x="80" y="160"/>
                </a:cubicBezTo>
                <a:cubicBezTo>
                  <a:pt x="79" y="160"/>
                  <a:pt x="79" y="160"/>
                  <a:pt x="79" y="160"/>
                </a:cubicBezTo>
                <a:cubicBezTo>
                  <a:pt x="0" y="586"/>
                  <a:pt x="0" y="586"/>
                  <a:pt x="0" y="586"/>
                </a:cubicBezTo>
                <a:cubicBezTo>
                  <a:pt x="92" y="473"/>
                  <a:pt x="92" y="473"/>
                  <a:pt x="92" y="473"/>
                </a:cubicBezTo>
                <a:cubicBezTo>
                  <a:pt x="1026" y="2115"/>
                  <a:pt x="1026" y="2115"/>
                  <a:pt x="1026" y="2115"/>
                </a:cubicBezTo>
                <a:cubicBezTo>
                  <a:pt x="1434" y="1881"/>
                  <a:pt x="1434" y="1881"/>
                  <a:pt x="1434" y="1881"/>
                </a:cubicBezTo>
                <a:cubicBezTo>
                  <a:pt x="686" y="567"/>
                  <a:pt x="686" y="567"/>
                  <a:pt x="686" y="567"/>
                </a:cubicBezTo>
                <a:cubicBezTo>
                  <a:pt x="825" y="307"/>
                  <a:pt x="825" y="307"/>
                  <a:pt x="825" y="307"/>
                </a:cubicBezTo>
                <a:cubicBezTo>
                  <a:pt x="671" y="279"/>
                  <a:pt x="523" y="213"/>
                  <a:pt x="394" y="105"/>
                </a:cubicBezTo>
                <a:cubicBezTo>
                  <a:pt x="481" y="0"/>
                  <a:pt x="481" y="0"/>
                  <a:pt x="481" y="0"/>
                </a:cubicBezTo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4153413" y="1346611"/>
            <a:ext cx="1057617" cy="833644"/>
          </a:xfrm>
          <a:custGeom>
            <a:avLst/>
            <a:gdLst/>
            <a:ahLst/>
            <a:cxnLst>
              <a:cxn ang="0">
                <a:pos x="835" y="0"/>
              </a:cxn>
              <a:cxn ang="0">
                <a:pos x="788" y="137"/>
              </a:cxn>
              <a:cxn ang="0">
                <a:pos x="317" y="55"/>
              </a:cxn>
              <a:cxn ang="0">
                <a:pos x="0" y="92"/>
              </a:cxn>
              <a:cxn ang="0">
                <a:pos x="194" y="254"/>
              </a:cxn>
              <a:cxn ang="0">
                <a:pos x="154" y="545"/>
              </a:cxn>
              <a:cxn ang="0">
                <a:pos x="322" y="530"/>
              </a:cxn>
              <a:cxn ang="0">
                <a:pos x="633" y="584"/>
              </a:cxn>
              <a:cxn ang="0">
                <a:pos x="587" y="716"/>
              </a:cxn>
              <a:cxn ang="0">
                <a:pos x="909" y="427"/>
              </a:cxn>
              <a:cxn ang="0">
                <a:pos x="835" y="0"/>
              </a:cxn>
            </a:cxnLst>
            <a:rect l="0" t="0" r="r" b="b"/>
            <a:pathLst>
              <a:path w="909" h="716">
                <a:moveTo>
                  <a:pt x="835" y="0"/>
                </a:moveTo>
                <a:cubicBezTo>
                  <a:pt x="788" y="137"/>
                  <a:pt x="788" y="137"/>
                  <a:pt x="788" y="137"/>
                </a:cubicBezTo>
                <a:cubicBezTo>
                  <a:pt x="638" y="83"/>
                  <a:pt x="479" y="55"/>
                  <a:pt x="317" y="55"/>
                </a:cubicBezTo>
                <a:cubicBezTo>
                  <a:pt x="212" y="55"/>
                  <a:pt x="106" y="67"/>
                  <a:pt x="0" y="92"/>
                </a:cubicBezTo>
                <a:cubicBezTo>
                  <a:pt x="194" y="254"/>
                  <a:pt x="194" y="254"/>
                  <a:pt x="194" y="254"/>
                </a:cubicBezTo>
                <a:cubicBezTo>
                  <a:pt x="154" y="545"/>
                  <a:pt x="154" y="545"/>
                  <a:pt x="154" y="545"/>
                </a:cubicBezTo>
                <a:cubicBezTo>
                  <a:pt x="210" y="535"/>
                  <a:pt x="266" y="530"/>
                  <a:pt x="322" y="530"/>
                </a:cubicBezTo>
                <a:cubicBezTo>
                  <a:pt x="429" y="530"/>
                  <a:pt x="534" y="548"/>
                  <a:pt x="633" y="584"/>
                </a:cubicBezTo>
                <a:cubicBezTo>
                  <a:pt x="587" y="716"/>
                  <a:pt x="587" y="716"/>
                  <a:pt x="587" y="716"/>
                </a:cubicBezTo>
                <a:cubicBezTo>
                  <a:pt x="909" y="427"/>
                  <a:pt x="909" y="427"/>
                  <a:pt x="909" y="427"/>
                </a:cubicBezTo>
                <a:cubicBezTo>
                  <a:pt x="835" y="0"/>
                  <a:pt x="835" y="0"/>
                  <a:pt x="835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063266" y="1586874"/>
            <a:ext cx="1011076" cy="990716"/>
          </a:xfrm>
          <a:custGeom>
            <a:avLst/>
            <a:gdLst/>
            <a:ahLst/>
            <a:cxnLst>
              <a:cxn ang="0">
                <a:pos x="173" y="0"/>
              </a:cxn>
              <a:cxn ang="0">
                <a:pos x="217" y="245"/>
              </a:cxn>
              <a:cxn ang="0">
                <a:pos x="0" y="443"/>
              </a:cxn>
              <a:cxn ang="0">
                <a:pos x="339" y="778"/>
              </a:cxn>
              <a:cxn ang="0">
                <a:pos x="215" y="851"/>
              </a:cxn>
              <a:cxn ang="0">
                <a:pos x="648" y="839"/>
              </a:cxn>
              <a:cxn ang="0">
                <a:pos x="650" y="836"/>
              </a:cxn>
              <a:cxn ang="0">
                <a:pos x="653" y="836"/>
              </a:cxn>
              <a:cxn ang="0">
                <a:pos x="737" y="689"/>
              </a:cxn>
              <a:cxn ang="0">
                <a:pos x="869" y="467"/>
              </a:cxn>
              <a:cxn ang="0">
                <a:pos x="745" y="540"/>
              </a:cxn>
              <a:cxn ang="0">
                <a:pos x="173" y="0"/>
              </a:cxn>
            </a:cxnLst>
            <a:rect l="0" t="0" r="r" b="b"/>
            <a:pathLst>
              <a:path w="869" h="851">
                <a:moveTo>
                  <a:pt x="173" y="0"/>
                </a:moveTo>
                <a:cubicBezTo>
                  <a:pt x="217" y="245"/>
                  <a:pt x="217" y="245"/>
                  <a:pt x="217" y="245"/>
                </a:cubicBezTo>
                <a:cubicBezTo>
                  <a:pt x="0" y="443"/>
                  <a:pt x="0" y="443"/>
                  <a:pt x="0" y="443"/>
                </a:cubicBezTo>
                <a:cubicBezTo>
                  <a:pt x="138" y="522"/>
                  <a:pt x="256" y="636"/>
                  <a:pt x="339" y="778"/>
                </a:cubicBezTo>
                <a:cubicBezTo>
                  <a:pt x="215" y="851"/>
                  <a:pt x="215" y="851"/>
                  <a:pt x="215" y="851"/>
                </a:cubicBezTo>
                <a:cubicBezTo>
                  <a:pt x="648" y="839"/>
                  <a:pt x="648" y="839"/>
                  <a:pt x="648" y="839"/>
                </a:cubicBezTo>
                <a:cubicBezTo>
                  <a:pt x="650" y="836"/>
                  <a:pt x="650" y="836"/>
                  <a:pt x="650" y="836"/>
                </a:cubicBezTo>
                <a:cubicBezTo>
                  <a:pt x="653" y="836"/>
                  <a:pt x="653" y="836"/>
                  <a:pt x="653" y="836"/>
                </a:cubicBezTo>
                <a:cubicBezTo>
                  <a:pt x="737" y="689"/>
                  <a:pt x="737" y="689"/>
                  <a:pt x="737" y="689"/>
                </a:cubicBezTo>
                <a:cubicBezTo>
                  <a:pt x="869" y="467"/>
                  <a:pt x="869" y="467"/>
                  <a:pt x="869" y="467"/>
                </a:cubicBezTo>
                <a:cubicBezTo>
                  <a:pt x="745" y="540"/>
                  <a:pt x="745" y="540"/>
                  <a:pt x="745" y="540"/>
                </a:cubicBezTo>
                <a:cubicBezTo>
                  <a:pt x="607" y="304"/>
                  <a:pt x="407" y="119"/>
                  <a:pt x="173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122604" y="3404251"/>
            <a:ext cx="964537" cy="1000024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95" y="389"/>
              </a:cxn>
              <a:cxn ang="0">
                <a:pos x="0" y="275"/>
              </a:cxn>
              <a:cxn ang="0">
                <a:pos x="75" y="676"/>
              </a:cxn>
              <a:cxn ang="0">
                <a:pos x="80" y="702"/>
              </a:cxn>
              <a:cxn ang="0">
                <a:pos x="328" y="798"/>
              </a:cxn>
              <a:cxn ang="0">
                <a:pos x="482" y="859"/>
              </a:cxn>
              <a:cxn ang="0">
                <a:pos x="394" y="752"/>
              </a:cxn>
              <a:cxn ang="0">
                <a:pos x="829" y="92"/>
              </a:cxn>
              <a:cxn ang="0">
                <a:pos x="587" y="177"/>
              </a:cxn>
              <a:cxn ang="0">
                <a:pos x="364" y="0"/>
              </a:cxn>
            </a:cxnLst>
            <a:rect l="0" t="0" r="r" b="b"/>
            <a:pathLst>
              <a:path w="829" h="859">
                <a:moveTo>
                  <a:pt x="364" y="0"/>
                </a:moveTo>
                <a:cubicBezTo>
                  <a:pt x="310" y="150"/>
                  <a:pt x="218" y="284"/>
                  <a:pt x="95" y="389"/>
                </a:cubicBezTo>
                <a:cubicBezTo>
                  <a:pt x="0" y="275"/>
                  <a:pt x="0" y="275"/>
                  <a:pt x="0" y="275"/>
                </a:cubicBezTo>
                <a:cubicBezTo>
                  <a:pt x="75" y="676"/>
                  <a:pt x="75" y="676"/>
                  <a:pt x="75" y="676"/>
                </a:cubicBezTo>
                <a:cubicBezTo>
                  <a:pt x="80" y="702"/>
                  <a:pt x="80" y="702"/>
                  <a:pt x="80" y="702"/>
                </a:cubicBezTo>
                <a:cubicBezTo>
                  <a:pt x="328" y="798"/>
                  <a:pt x="328" y="798"/>
                  <a:pt x="328" y="798"/>
                </a:cubicBezTo>
                <a:cubicBezTo>
                  <a:pt x="482" y="859"/>
                  <a:pt x="482" y="859"/>
                  <a:pt x="482" y="859"/>
                </a:cubicBezTo>
                <a:cubicBezTo>
                  <a:pt x="394" y="752"/>
                  <a:pt x="394" y="752"/>
                  <a:pt x="394" y="752"/>
                </a:cubicBezTo>
                <a:cubicBezTo>
                  <a:pt x="601" y="577"/>
                  <a:pt x="751" y="346"/>
                  <a:pt x="829" y="92"/>
                </a:cubicBezTo>
                <a:cubicBezTo>
                  <a:pt x="587" y="177"/>
                  <a:pt x="587" y="177"/>
                  <a:pt x="587" y="177"/>
                </a:cubicBezTo>
                <a:cubicBezTo>
                  <a:pt x="364" y="0"/>
                  <a:pt x="364" y="0"/>
                  <a:pt x="364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4297687" y="3949929"/>
            <a:ext cx="1127426" cy="882511"/>
          </a:xfrm>
          <a:custGeom>
            <a:avLst/>
            <a:gdLst/>
            <a:ahLst/>
            <a:cxnLst>
              <a:cxn ang="0">
                <a:pos x="211" y="0"/>
              </a:cxn>
              <a:cxn ang="0">
                <a:pos x="21" y="341"/>
              </a:cxn>
              <a:cxn ang="0">
                <a:pos x="1" y="377"/>
              </a:cxn>
              <a:cxn ang="0">
                <a:pos x="1" y="377"/>
              </a:cxn>
              <a:cxn ang="0">
                <a:pos x="0" y="378"/>
              </a:cxn>
              <a:cxn ang="0">
                <a:pos x="208" y="758"/>
              </a:cxn>
              <a:cxn ang="0">
                <a:pos x="208" y="622"/>
              </a:cxn>
              <a:cxn ang="0">
                <a:pos x="690" y="534"/>
              </a:cxn>
              <a:cxn ang="0">
                <a:pos x="969" y="393"/>
              </a:cxn>
              <a:cxn ang="0">
                <a:pos x="727" y="302"/>
              </a:cxn>
              <a:cxn ang="0">
                <a:pos x="670" y="24"/>
              </a:cxn>
              <a:cxn ang="0">
                <a:pos x="529" y="90"/>
              </a:cxn>
              <a:cxn ang="0">
                <a:pos x="210" y="148"/>
              </a:cxn>
              <a:cxn ang="0">
                <a:pos x="211" y="0"/>
              </a:cxn>
            </a:cxnLst>
            <a:rect l="0" t="0" r="r" b="b"/>
            <a:pathLst>
              <a:path w="969" h="758">
                <a:moveTo>
                  <a:pt x="211" y="0"/>
                </a:moveTo>
                <a:cubicBezTo>
                  <a:pt x="21" y="341"/>
                  <a:pt x="21" y="341"/>
                  <a:pt x="21" y="341"/>
                </a:cubicBezTo>
                <a:cubicBezTo>
                  <a:pt x="1" y="377"/>
                  <a:pt x="1" y="377"/>
                  <a:pt x="1" y="377"/>
                </a:cubicBezTo>
                <a:cubicBezTo>
                  <a:pt x="1" y="377"/>
                  <a:pt x="1" y="377"/>
                  <a:pt x="1" y="377"/>
                </a:cubicBezTo>
                <a:cubicBezTo>
                  <a:pt x="0" y="378"/>
                  <a:pt x="0" y="378"/>
                  <a:pt x="0" y="378"/>
                </a:cubicBezTo>
                <a:cubicBezTo>
                  <a:pt x="208" y="758"/>
                  <a:pt x="208" y="758"/>
                  <a:pt x="208" y="758"/>
                </a:cubicBezTo>
                <a:cubicBezTo>
                  <a:pt x="208" y="622"/>
                  <a:pt x="208" y="622"/>
                  <a:pt x="208" y="622"/>
                </a:cubicBezTo>
                <a:cubicBezTo>
                  <a:pt x="368" y="621"/>
                  <a:pt x="531" y="593"/>
                  <a:pt x="690" y="534"/>
                </a:cubicBezTo>
                <a:cubicBezTo>
                  <a:pt x="790" y="496"/>
                  <a:pt x="883" y="449"/>
                  <a:pt x="969" y="393"/>
                </a:cubicBezTo>
                <a:cubicBezTo>
                  <a:pt x="727" y="302"/>
                  <a:pt x="727" y="302"/>
                  <a:pt x="727" y="302"/>
                </a:cubicBezTo>
                <a:cubicBezTo>
                  <a:pt x="670" y="24"/>
                  <a:pt x="670" y="24"/>
                  <a:pt x="670" y="24"/>
                </a:cubicBezTo>
                <a:cubicBezTo>
                  <a:pt x="626" y="49"/>
                  <a:pt x="579" y="71"/>
                  <a:pt x="529" y="90"/>
                </a:cubicBezTo>
                <a:cubicBezTo>
                  <a:pt x="424" y="129"/>
                  <a:pt x="316" y="148"/>
                  <a:pt x="210" y="148"/>
                </a:cubicBezTo>
                <a:cubicBezTo>
                  <a:pt x="211" y="0"/>
                  <a:pt x="211" y="0"/>
                  <a:pt x="211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4"/>
          <p:cNvSpPr>
            <a:spLocks noChangeArrowheads="1"/>
          </p:cNvSpPr>
          <p:nvPr/>
        </p:nvSpPr>
        <p:spPr bwMode="gray">
          <a:xfrm>
            <a:off x="6858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Cycle 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– </a:t>
            </a:r>
            <a:r>
              <a:rPr lang="en-US" sz="3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6 </a:t>
            </a:r>
            <a:r>
              <a:rPr lang="en-US" sz="35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Periods &amp; </a:t>
            </a:r>
            <a:r>
              <a:rPr lang="en-US" sz="3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3</a:t>
            </a:r>
            <a:r>
              <a:rPr lang="en-US" sz="35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Incoming</a:t>
            </a:r>
            <a:endParaRPr lang="en-US" sz="3500" b="1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60" name="Text Box 394"/>
          <p:cNvSpPr txBox="1">
            <a:spLocks noChangeArrowheads="1"/>
          </p:cNvSpPr>
          <p:nvPr/>
        </p:nvSpPr>
        <p:spPr bwMode="auto">
          <a:xfrm>
            <a:off x="4436391" y="4161777"/>
            <a:ext cx="61993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4</a:t>
            </a:r>
          </a:p>
        </p:txBody>
      </p:sp>
      <p:sp>
        <p:nvSpPr>
          <p:cNvPr id="61" name="Text Box 394"/>
          <p:cNvSpPr txBox="1">
            <a:spLocks noChangeArrowheads="1"/>
          </p:cNvSpPr>
          <p:nvPr/>
        </p:nvSpPr>
        <p:spPr bwMode="auto">
          <a:xfrm>
            <a:off x="5243594" y="3678746"/>
            <a:ext cx="61993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3</a:t>
            </a:r>
          </a:p>
        </p:txBody>
      </p:sp>
      <p:sp>
        <p:nvSpPr>
          <p:cNvPr id="62" name="Text Box 394"/>
          <p:cNvSpPr txBox="1">
            <a:spLocks noChangeArrowheads="1"/>
          </p:cNvSpPr>
          <p:nvPr/>
        </p:nvSpPr>
        <p:spPr bwMode="auto">
          <a:xfrm>
            <a:off x="5228096" y="1927438"/>
            <a:ext cx="61993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2</a:t>
            </a:r>
          </a:p>
        </p:txBody>
      </p:sp>
      <p:sp>
        <p:nvSpPr>
          <p:cNvPr id="63" name="Text Box 394"/>
          <p:cNvSpPr txBox="1">
            <a:spLocks noChangeArrowheads="1"/>
          </p:cNvSpPr>
          <p:nvPr/>
        </p:nvSpPr>
        <p:spPr bwMode="auto">
          <a:xfrm>
            <a:off x="4375689" y="1501234"/>
            <a:ext cx="61993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</a:t>
            </a:r>
          </a:p>
        </p:txBody>
      </p:sp>
      <p:sp>
        <p:nvSpPr>
          <p:cNvPr id="64" name="Text Box 394"/>
          <p:cNvSpPr txBox="1">
            <a:spLocks noChangeArrowheads="1"/>
          </p:cNvSpPr>
          <p:nvPr/>
        </p:nvSpPr>
        <p:spPr bwMode="auto">
          <a:xfrm>
            <a:off x="2927889" y="2391095"/>
            <a:ext cx="61993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6</a:t>
            </a:r>
          </a:p>
        </p:txBody>
      </p:sp>
      <p:sp>
        <p:nvSpPr>
          <p:cNvPr id="67" name="Text Box 394"/>
          <p:cNvSpPr txBox="1">
            <a:spLocks noChangeArrowheads="1"/>
          </p:cNvSpPr>
          <p:nvPr/>
        </p:nvSpPr>
        <p:spPr bwMode="auto">
          <a:xfrm>
            <a:off x="2943387" y="3304203"/>
            <a:ext cx="61993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5</a:t>
            </a:r>
          </a:p>
        </p:txBody>
      </p:sp>
      <p:sp>
        <p:nvSpPr>
          <p:cNvPr id="68" name="Text Box 394"/>
          <p:cNvSpPr txBox="1">
            <a:spLocks noChangeArrowheads="1"/>
          </p:cNvSpPr>
          <p:nvPr/>
        </p:nvSpPr>
        <p:spPr bwMode="auto">
          <a:xfrm>
            <a:off x="1819182" y="1615096"/>
            <a:ext cx="2209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69" name="Text Box 394"/>
          <p:cNvSpPr txBox="1">
            <a:spLocks noChangeArrowheads="1"/>
          </p:cNvSpPr>
          <p:nvPr/>
        </p:nvSpPr>
        <p:spPr bwMode="auto">
          <a:xfrm rot="18036291">
            <a:off x="5235267" y="2201449"/>
            <a:ext cx="2209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70" name="Text Box 394"/>
          <p:cNvSpPr txBox="1">
            <a:spLocks noChangeArrowheads="1"/>
          </p:cNvSpPr>
          <p:nvPr/>
        </p:nvSpPr>
        <p:spPr bwMode="auto">
          <a:xfrm rot="3670674">
            <a:off x="3148417" y="4807434"/>
            <a:ext cx="209410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457200" y="3733800"/>
            <a:ext cx="2209800" cy="2667000"/>
          </a:xfrm>
          <a:prstGeom prst="roundRect">
            <a:avLst>
              <a:gd name="adj" fmla="val 3877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609599" y="3857786"/>
            <a:ext cx="273328" cy="26193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 w="952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 Box 394"/>
          <p:cNvSpPr txBox="1">
            <a:spLocks noChangeArrowheads="1"/>
          </p:cNvSpPr>
          <p:nvPr/>
        </p:nvSpPr>
        <p:spPr bwMode="auto">
          <a:xfrm>
            <a:off x="565001" y="3812542"/>
            <a:ext cx="35654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609599" y="4278690"/>
            <a:ext cx="273328" cy="26193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 w="952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 Box 394"/>
          <p:cNvSpPr txBox="1">
            <a:spLocks noChangeArrowheads="1"/>
          </p:cNvSpPr>
          <p:nvPr/>
        </p:nvSpPr>
        <p:spPr bwMode="auto">
          <a:xfrm>
            <a:off x="565001" y="4233446"/>
            <a:ext cx="35654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2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609599" y="4659690"/>
            <a:ext cx="273328" cy="26193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 w="952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 Box 394"/>
          <p:cNvSpPr txBox="1">
            <a:spLocks noChangeArrowheads="1"/>
          </p:cNvSpPr>
          <p:nvPr/>
        </p:nvSpPr>
        <p:spPr bwMode="auto">
          <a:xfrm>
            <a:off x="565001" y="4614446"/>
            <a:ext cx="35654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3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609599" y="5074444"/>
            <a:ext cx="273328" cy="26193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 w="952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 Box 394"/>
          <p:cNvSpPr txBox="1">
            <a:spLocks noChangeArrowheads="1"/>
          </p:cNvSpPr>
          <p:nvPr/>
        </p:nvSpPr>
        <p:spPr bwMode="auto">
          <a:xfrm>
            <a:off x="565001" y="5029200"/>
            <a:ext cx="35654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4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609599" y="5497890"/>
            <a:ext cx="273328" cy="26193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 w="952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 Box 394"/>
          <p:cNvSpPr txBox="1">
            <a:spLocks noChangeArrowheads="1"/>
          </p:cNvSpPr>
          <p:nvPr/>
        </p:nvSpPr>
        <p:spPr bwMode="auto">
          <a:xfrm>
            <a:off x="565001" y="5452646"/>
            <a:ext cx="35654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5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609599" y="5878890"/>
            <a:ext cx="273328" cy="26193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 w="952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 Box 394"/>
          <p:cNvSpPr txBox="1">
            <a:spLocks noChangeArrowheads="1"/>
          </p:cNvSpPr>
          <p:nvPr/>
        </p:nvSpPr>
        <p:spPr bwMode="auto">
          <a:xfrm>
            <a:off x="565001" y="5833646"/>
            <a:ext cx="35654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6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6384010" y="3733800"/>
            <a:ext cx="2209800" cy="2667000"/>
          </a:xfrm>
          <a:prstGeom prst="roundRect">
            <a:avLst>
              <a:gd name="adj" fmla="val 3877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6597798" y="3973890"/>
            <a:ext cx="273328" cy="26193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6"/>
              </a:gs>
              <a:gs pos="100000">
                <a:schemeClr val="accent5"/>
              </a:gs>
            </a:gsLst>
            <a:lin ang="16200000" scaled="0"/>
          </a:gradFill>
          <a:ln w="9525">
            <a:solidFill>
              <a:schemeClr val="accent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 Box 394"/>
          <p:cNvSpPr txBox="1">
            <a:spLocks noChangeArrowheads="1"/>
          </p:cNvSpPr>
          <p:nvPr/>
        </p:nvSpPr>
        <p:spPr bwMode="auto">
          <a:xfrm>
            <a:off x="6553200" y="3928646"/>
            <a:ext cx="35654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6597798" y="4873855"/>
            <a:ext cx="273328" cy="26193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/>
              </a:gs>
              <a:gs pos="100000">
                <a:schemeClr val="accent3"/>
              </a:gs>
            </a:gsLst>
            <a:lin ang="16200000" scaled="0"/>
          </a:gradFill>
          <a:ln w="9525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 Box 394"/>
          <p:cNvSpPr txBox="1">
            <a:spLocks noChangeArrowheads="1"/>
          </p:cNvSpPr>
          <p:nvPr/>
        </p:nvSpPr>
        <p:spPr bwMode="auto">
          <a:xfrm>
            <a:off x="6553200" y="4828611"/>
            <a:ext cx="35654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3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6597798" y="5703148"/>
            <a:ext cx="273328" cy="26193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16200000" scaled="0"/>
          </a:gra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394"/>
          <p:cNvSpPr txBox="1">
            <a:spLocks noChangeArrowheads="1"/>
          </p:cNvSpPr>
          <p:nvPr/>
        </p:nvSpPr>
        <p:spPr bwMode="auto">
          <a:xfrm>
            <a:off x="6553200" y="5669394"/>
            <a:ext cx="35654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6</a:t>
            </a:r>
          </a:p>
        </p:txBody>
      </p:sp>
      <p:sp>
        <p:nvSpPr>
          <p:cNvPr id="109" name="Text Box 394"/>
          <p:cNvSpPr txBox="1">
            <a:spLocks noChangeArrowheads="1"/>
          </p:cNvSpPr>
          <p:nvPr/>
        </p:nvSpPr>
        <p:spPr bwMode="auto">
          <a:xfrm>
            <a:off x="838200" y="3862350"/>
            <a:ext cx="16764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10" name="Text Box 394"/>
          <p:cNvSpPr txBox="1">
            <a:spLocks noChangeArrowheads="1"/>
          </p:cNvSpPr>
          <p:nvPr/>
        </p:nvSpPr>
        <p:spPr bwMode="auto">
          <a:xfrm>
            <a:off x="838200" y="4273055"/>
            <a:ext cx="16764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11" name="Text Box 394"/>
          <p:cNvSpPr txBox="1">
            <a:spLocks noChangeArrowheads="1"/>
          </p:cNvSpPr>
          <p:nvPr/>
        </p:nvSpPr>
        <p:spPr bwMode="auto">
          <a:xfrm>
            <a:off x="838200" y="4651472"/>
            <a:ext cx="16764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12" name="Text Box 394"/>
          <p:cNvSpPr txBox="1">
            <a:spLocks noChangeArrowheads="1"/>
          </p:cNvSpPr>
          <p:nvPr/>
        </p:nvSpPr>
        <p:spPr bwMode="auto">
          <a:xfrm>
            <a:off x="838200" y="5069926"/>
            <a:ext cx="16764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13" name="Text Box 394"/>
          <p:cNvSpPr txBox="1">
            <a:spLocks noChangeArrowheads="1"/>
          </p:cNvSpPr>
          <p:nvPr/>
        </p:nvSpPr>
        <p:spPr bwMode="auto">
          <a:xfrm>
            <a:off x="838200" y="5485797"/>
            <a:ext cx="16764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14" name="Text Box 394"/>
          <p:cNvSpPr txBox="1">
            <a:spLocks noChangeArrowheads="1"/>
          </p:cNvSpPr>
          <p:nvPr/>
        </p:nvSpPr>
        <p:spPr bwMode="auto">
          <a:xfrm>
            <a:off x="838200" y="5888753"/>
            <a:ext cx="16764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15" name="Text Box 394"/>
          <p:cNvSpPr txBox="1">
            <a:spLocks noChangeArrowheads="1"/>
          </p:cNvSpPr>
          <p:nvPr/>
        </p:nvSpPr>
        <p:spPr bwMode="auto">
          <a:xfrm>
            <a:off x="6900620" y="3862350"/>
            <a:ext cx="163378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endParaRPr lang="ru-RU" altLang="ko-KR" sz="1200" b="1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Ipsum is simply dummy text.</a:t>
            </a:r>
            <a:endParaRPr lang="en-US" altLang="ko-KR" sz="1000" b="1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18" name="Text Box 394"/>
          <p:cNvSpPr txBox="1">
            <a:spLocks noChangeArrowheads="1"/>
          </p:cNvSpPr>
          <p:nvPr/>
        </p:nvSpPr>
        <p:spPr bwMode="auto">
          <a:xfrm>
            <a:off x="6900620" y="4724400"/>
            <a:ext cx="163378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endParaRPr lang="ru-RU" altLang="ko-KR" sz="1200" b="1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Ipsum is simply dummy text.</a:t>
            </a:r>
            <a:endParaRPr lang="en-US" altLang="ko-KR" sz="1000" b="1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19" name="Text Box 394"/>
          <p:cNvSpPr txBox="1">
            <a:spLocks noChangeArrowheads="1"/>
          </p:cNvSpPr>
          <p:nvPr/>
        </p:nvSpPr>
        <p:spPr bwMode="auto">
          <a:xfrm>
            <a:off x="6900620" y="5587425"/>
            <a:ext cx="163378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endParaRPr lang="ru-RU" altLang="ko-KR" sz="1200" b="1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Ipsum is simply dummy text.</a:t>
            </a:r>
            <a:endParaRPr lang="en-US" altLang="ko-KR" sz="1000" b="1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21" name="Text Box 394"/>
          <p:cNvSpPr txBox="1">
            <a:spLocks noChangeArrowheads="1"/>
          </p:cNvSpPr>
          <p:nvPr/>
        </p:nvSpPr>
        <p:spPr bwMode="auto">
          <a:xfrm>
            <a:off x="3505200" y="2667000"/>
            <a:ext cx="1981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rgbClr val="5E5E5E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9394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ycle Diagrams">
  <a:themeElements>
    <a:clrScheme name="Custom 1">
      <a:dk1>
        <a:srgbClr val="383838"/>
      </a:dk1>
      <a:lt1>
        <a:sysClr val="window" lastClr="FFFFFF"/>
      </a:lt1>
      <a:dk2>
        <a:srgbClr val="FFD965"/>
      </a:dk2>
      <a:lt2>
        <a:srgbClr val="FFFF00"/>
      </a:lt2>
      <a:accent1>
        <a:srgbClr val="00B0F0"/>
      </a:accent1>
      <a:accent2>
        <a:srgbClr val="0070C0"/>
      </a:accent2>
      <a:accent3>
        <a:srgbClr val="00B050"/>
      </a:accent3>
      <a:accent4>
        <a:srgbClr val="1AEC6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82</Words>
  <Application>Microsoft Office PowerPoint</Application>
  <PresentationFormat>全屏显示(4:3)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Cycle Diagrams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TZ-手动增减;KJ-平面;DH-静态;XJ-二级</cp:keywords>
  <dc:description>PPTfans.cn</dc:description>
  <cp:revision>161</cp:revision>
  <dcterms:created xsi:type="dcterms:W3CDTF">2009-08-21T16:04:47Z</dcterms:created>
  <dcterms:modified xsi:type="dcterms:W3CDTF">2012-07-18T18:31:11Z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