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6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0" y="5181600"/>
            <a:ext cx="9144000" cy="1905000"/>
            <a:chOff x="0" y="3886200"/>
            <a:chExt cx="9144000" cy="2971800"/>
          </a:xfrm>
        </p:grpSpPr>
        <p:sp>
          <p:nvSpPr>
            <p:cNvPr id="27" name="Rectangle 26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>
                    <a:alpha val="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>
                    <a:alpha val="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 rot="10800000">
            <a:off x="0" y="3581400"/>
            <a:ext cx="9144000" cy="32766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42950" y="1295397"/>
          <a:ext cx="7696198" cy="48006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62200"/>
                <a:gridCol w="1066800"/>
                <a:gridCol w="1066800"/>
                <a:gridCol w="1058156"/>
                <a:gridCol w="1075444"/>
                <a:gridCol w="1066798"/>
              </a:tblGrid>
              <a:tr h="4050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cs typeface="Tahoma" pitchFamily="34" charset="0"/>
                        </a:rPr>
                        <a:t>Workers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cs typeface="Tahoma" pitchFamily="34" charset="0"/>
                        </a:rPr>
                        <a:t>Mon</a:t>
                      </a:r>
                      <a:endParaRPr 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cs typeface="Tahoma" pitchFamily="34" charset="0"/>
                        </a:rPr>
                        <a:t>Tues</a:t>
                      </a:r>
                      <a:endParaRPr 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cs typeface="Tahoma" pitchFamily="34" charset="0"/>
                        </a:rPr>
                        <a:t>Wed</a:t>
                      </a:r>
                      <a:endParaRPr 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cs typeface="Tahoma" pitchFamily="34" charset="0"/>
                        </a:rPr>
                        <a:t>Thurs</a:t>
                      </a:r>
                      <a:endParaRPr 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cs typeface="Tahoma" pitchFamily="34" charset="0"/>
                        </a:rPr>
                        <a:t>Fri</a:t>
                      </a:r>
                      <a:endParaRPr 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 and Last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 and Last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2FC"/>
                    </a:solidFill>
                  </a:tcPr>
                </a:tc>
              </a:tr>
              <a:tr h="488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First</a:t>
                      </a:r>
                      <a:r>
                        <a:rPr 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and Last Name</a:t>
                      </a:r>
                      <a:endParaRPr lang="en-US" sz="1400" b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C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64"/>
          <p:cNvSpPr>
            <a:spLocks noChangeArrowheads="1"/>
          </p:cNvSpPr>
          <p:nvPr/>
        </p:nvSpPr>
        <p:spPr bwMode="gray">
          <a:xfrm>
            <a:off x="295275" y="3810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latin typeface="Tahoma" pitchFamily="34" charset="0"/>
                <a:ea typeface="굴림" charset="-127"/>
                <a:cs typeface="Tahoma" pitchFamily="34" charset="0"/>
              </a:rPr>
              <a:t>Gantt Chart</a:t>
            </a:r>
            <a:r>
              <a:rPr lang="ru-RU" sz="2500" b="1" kern="0" dirty="0" smtClean="0">
                <a:latin typeface="Tahoma" pitchFamily="34" charset="0"/>
                <a:ea typeface="굴림" charset="-127"/>
                <a:cs typeface="Tahoma" pitchFamily="34" charset="0"/>
              </a:rPr>
              <a:t> </a:t>
            </a:r>
            <a:r>
              <a:rPr lang="en-US" sz="2500" kern="0" dirty="0" smtClean="0">
                <a:latin typeface="Tahoma" pitchFamily="34" charset="0"/>
                <a:ea typeface="굴림" charset="-127"/>
                <a:cs typeface="Tahoma" pitchFamily="34" charset="0"/>
              </a:rPr>
              <a:t>– Week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10400" y="396240"/>
            <a:ext cx="209550" cy="190500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7305675" y="346841"/>
            <a:ext cx="1695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 smtClean="0">
                <a:latin typeface="Tahoma" pitchFamily="34" charset="0"/>
                <a:ea typeface="굴림" charset="-127"/>
                <a:cs typeface="Tahoma" pitchFamily="34" charset="0"/>
              </a:rPr>
              <a:t>Your Text Here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14675" y="1828800"/>
            <a:ext cx="3181350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305550" y="2283298"/>
            <a:ext cx="2114550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600450" y="2800485"/>
            <a:ext cx="3238500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105149" y="3325509"/>
            <a:ext cx="2124075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667249" y="3803515"/>
            <a:ext cx="3267075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619500" y="4279765"/>
            <a:ext cx="2143124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3105150" y="4765540"/>
            <a:ext cx="4267200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5248275" y="5260840"/>
            <a:ext cx="3181350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3105149" y="5737090"/>
            <a:ext cx="1057275" cy="235085"/>
          </a:xfrm>
          <a:prstGeom prst="rect">
            <a:avLst/>
          </a:prstGeom>
          <a:gradFill>
            <a:gsLst>
              <a:gs pos="64000">
                <a:schemeClr val="accent5">
                  <a:lumMod val="75000"/>
                </a:schemeClr>
              </a:gs>
              <a:gs pos="99000">
                <a:schemeClr val="accent6"/>
              </a:gs>
              <a:gs pos="0">
                <a:schemeClr val="accent6"/>
              </a:gs>
            </a:gsLst>
            <a:lin ang="5400000" scaled="0"/>
          </a:gradFill>
          <a:ln w="1270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83"/>
          <p:cNvGrpSpPr/>
          <p:nvPr/>
        </p:nvGrpSpPr>
        <p:grpSpPr>
          <a:xfrm>
            <a:off x="5238750" y="514570"/>
            <a:ext cx="1066800" cy="5581430"/>
            <a:chOff x="5257800" y="495519"/>
            <a:chExt cx="1066800" cy="5524281"/>
          </a:xfrm>
        </p:grpSpPr>
        <p:sp>
          <p:nvSpPr>
            <p:cNvPr id="80" name="Rectangle 79"/>
            <p:cNvSpPr/>
            <p:nvPr/>
          </p:nvSpPr>
          <p:spPr>
            <a:xfrm>
              <a:off x="5257800" y="1295400"/>
              <a:ext cx="1066800" cy="472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5"/>
            <p:cNvGrpSpPr/>
            <p:nvPr/>
          </p:nvGrpSpPr>
          <p:grpSpPr>
            <a:xfrm>
              <a:off x="5410200" y="495519"/>
              <a:ext cx="733426" cy="723681"/>
              <a:chOff x="5410200" y="495519"/>
              <a:chExt cx="733426" cy="723681"/>
            </a:xfrm>
          </p:grpSpPr>
          <p:sp>
            <p:nvSpPr>
              <p:cNvPr id="82" name="Down Arrow 81"/>
              <p:cNvSpPr/>
              <p:nvPr/>
            </p:nvSpPr>
            <p:spPr>
              <a:xfrm>
                <a:off x="5543550" y="838200"/>
                <a:ext cx="457200" cy="381000"/>
              </a:xfrm>
              <a:prstGeom prst="downArrow">
                <a:avLst/>
              </a:prstGeom>
              <a:gradFill>
                <a:gsLst>
                  <a:gs pos="0">
                    <a:schemeClr val="accent5"/>
                  </a:gs>
                  <a:gs pos="50000">
                    <a:schemeClr val="accent6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utoShape 64"/>
              <p:cNvSpPr>
                <a:spLocks noChangeArrowheads="1"/>
              </p:cNvSpPr>
              <p:nvPr/>
            </p:nvSpPr>
            <p:spPr bwMode="gray">
              <a:xfrm>
                <a:off x="5410200" y="495519"/>
                <a:ext cx="733426" cy="266481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 smtClean="0">
                    <a:latin typeface="Tahoma" pitchFamily="34" charset="0"/>
                    <a:ea typeface="굴림" charset="-127"/>
                    <a:cs typeface="Tahoma" pitchFamily="34" charset="0"/>
                  </a:rPr>
                  <a:t>TODAY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23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7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4394</TotalTime>
  <Words>50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Puzzle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FM-甘特</dc:subject>
  <dc:creator>PPTfans.cn</dc:creator>
  <cp:keywords>TZ-手动增减;XG-渐变;KJ-平面;DH-静态;XJ-二级</cp:keywords>
  <dc:description>PPT设计教程网</dc:description>
  <dcterms:created xsi:type="dcterms:W3CDTF">2009-10-08T11:02:59Z</dcterms:created>
  <dcterms:modified xsi:type="dcterms:W3CDTF">2012-07-18T18:27:55Z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