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0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0" y="2819400"/>
            <a:ext cx="9144000" cy="4038600"/>
            <a:chOff x="-6781800" y="2819400"/>
            <a:chExt cx="9144000" cy="4038600"/>
          </a:xfrm>
        </p:grpSpPr>
        <p:sp>
          <p:nvSpPr>
            <p:cNvPr id="77" name="Rectangle 76"/>
            <p:cNvSpPr/>
            <p:nvPr/>
          </p:nvSpPr>
          <p:spPr>
            <a:xfrm rot="10800000">
              <a:off x="-6781800" y="5189413"/>
              <a:ext cx="9144000" cy="1668587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-6781800" y="2819400"/>
              <a:ext cx="9144000" cy="2370015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838200" y="1905000"/>
            <a:ext cx="4333125" cy="3862993"/>
            <a:chOff x="838200" y="1905000"/>
            <a:chExt cx="4333125" cy="3862993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52" name="Group 51"/>
            <p:cNvGrpSpPr/>
            <p:nvPr/>
          </p:nvGrpSpPr>
          <p:grpSpPr>
            <a:xfrm>
              <a:off x="2517795" y="4810737"/>
              <a:ext cx="1002328" cy="957256"/>
              <a:chOff x="2079625" y="4695825"/>
              <a:chExt cx="877263" cy="837815"/>
            </a:xfrm>
          </p:grpSpPr>
          <p:sp>
            <p:nvSpPr>
              <p:cNvPr id="53" name="Freeform 18"/>
              <p:cNvSpPr>
                <a:spLocks/>
              </p:cNvSpPr>
              <p:nvPr/>
            </p:nvSpPr>
            <p:spPr bwMode="auto">
              <a:xfrm>
                <a:off x="2081031" y="4798862"/>
                <a:ext cx="867938" cy="73477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0"/>
                  </a:cxn>
                  <a:cxn ang="0">
                    <a:pos x="113" y="194"/>
                  </a:cxn>
                  <a:cxn ang="0">
                    <a:pos x="227" y="180"/>
                  </a:cxn>
                  <a:cxn ang="0">
                    <a:pos x="229" y="180"/>
                  </a:cxn>
                  <a:cxn ang="0">
                    <a:pos x="229" y="0"/>
                  </a:cxn>
                  <a:cxn ang="0">
                    <a:pos x="0" y="0"/>
                  </a:cxn>
                </a:cxnLst>
                <a:rect l="0" t="0" r="r" b="b"/>
                <a:pathLst>
                  <a:path w="229" h="194">
                    <a:moveTo>
                      <a:pt x="0" y="0"/>
                    </a:moveTo>
                    <a:cubicBezTo>
                      <a:pt x="0" y="180"/>
                      <a:pt x="0" y="180"/>
                      <a:pt x="0" y="180"/>
                    </a:cubicBezTo>
                    <a:cubicBezTo>
                      <a:pt x="0" y="188"/>
                      <a:pt x="51" y="194"/>
                      <a:pt x="113" y="194"/>
                    </a:cubicBezTo>
                    <a:cubicBezTo>
                      <a:pt x="176" y="194"/>
                      <a:pt x="227" y="188"/>
                      <a:pt x="227" y="180"/>
                    </a:cubicBezTo>
                    <a:cubicBezTo>
                      <a:pt x="229" y="180"/>
                      <a:pt x="229" y="180"/>
                      <a:pt x="229" y="180"/>
                    </a:cubicBezTo>
                    <a:cubicBezTo>
                      <a:pt x="229" y="0"/>
                      <a:pt x="229" y="0"/>
                      <a:pt x="22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2">
                      <a:lumMod val="75000"/>
                    </a:schemeClr>
                  </a:gs>
                  <a:gs pos="43000">
                    <a:srgbClr val="FFFF00"/>
                  </a:gs>
                  <a:gs pos="56000">
                    <a:srgbClr val="FFFF00"/>
                  </a:gs>
                  <a:gs pos="100000">
                    <a:schemeClr val="tx2">
                      <a:lumMod val="75000"/>
                    </a:schemeClr>
                  </a:gs>
                </a:gsLst>
                <a:lin ang="108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7"/>
              <p:cNvSpPr>
                <a:spLocks/>
              </p:cNvSpPr>
              <p:nvPr/>
            </p:nvSpPr>
            <p:spPr bwMode="auto">
              <a:xfrm>
                <a:off x="2084943" y="5427087"/>
                <a:ext cx="863295" cy="106166"/>
              </a:xfrm>
              <a:custGeom>
                <a:avLst/>
                <a:gdLst/>
                <a:ahLst/>
                <a:cxnLst>
                  <a:cxn ang="0">
                    <a:pos x="522" y="51"/>
                  </a:cxn>
                  <a:cxn ang="0">
                    <a:pos x="261" y="103"/>
                  </a:cxn>
                  <a:cxn ang="0">
                    <a:pos x="261" y="103"/>
                  </a:cxn>
                  <a:cxn ang="0">
                    <a:pos x="0" y="51"/>
                  </a:cxn>
                  <a:cxn ang="0">
                    <a:pos x="0" y="51"/>
                  </a:cxn>
                  <a:cxn ang="0">
                    <a:pos x="0" y="51"/>
                  </a:cxn>
                  <a:cxn ang="0">
                    <a:pos x="261" y="0"/>
                  </a:cxn>
                  <a:cxn ang="0">
                    <a:pos x="261" y="0"/>
                  </a:cxn>
                  <a:cxn ang="0">
                    <a:pos x="261" y="0"/>
                  </a:cxn>
                  <a:cxn ang="0">
                    <a:pos x="522" y="51"/>
                  </a:cxn>
                  <a:cxn ang="0">
                    <a:pos x="522" y="51"/>
                  </a:cxn>
                </a:cxnLst>
                <a:rect l="0" t="0" r="r" b="b"/>
                <a:pathLst>
                  <a:path w="522" h="103">
                    <a:moveTo>
                      <a:pt x="522" y="51"/>
                    </a:moveTo>
                    <a:cubicBezTo>
                      <a:pt x="522" y="80"/>
                      <a:pt x="405" y="103"/>
                      <a:pt x="261" y="103"/>
                    </a:cubicBezTo>
                    <a:cubicBezTo>
                      <a:pt x="261" y="103"/>
                      <a:pt x="261" y="103"/>
                      <a:pt x="261" y="103"/>
                    </a:cubicBezTo>
                    <a:cubicBezTo>
                      <a:pt x="117" y="103"/>
                      <a:pt x="0" y="80"/>
                      <a:pt x="0" y="51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23"/>
                      <a:pt x="117" y="0"/>
                      <a:pt x="261" y="0"/>
                    </a:cubicBezTo>
                    <a:cubicBezTo>
                      <a:pt x="261" y="0"/>
                      <a:pt x="261" y="0"/>
                      <a:pt x="261" y="0"/>
                    </a:cubicBezTo>
                    <a:cubicBezTo>
                      <a:pt x="261" y="0"/>
                      <a:pt x="261" y="0"/>
                      <a:pt x="261" y="0"/>
                    </a:cubicBezTo>
                    <a:cubicBezTo>
                      <a:pt x="405" y="0"/>
                      <a:pt x="522" y="23"/>
                      <a:pt x="522" y="51"/>
                    </a:cubicBezTo>
                    <a:cubicBezTo>
                      <a:pt x="522" y="51"/>
                      <a:pt x="522" y="51"/>
                      <a:pt x="522" y="51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alpha val="30000"/>
                </a:schemeClr>
              </a:solidFill>
              <a:ln w="9525">
                <a:solidFill>
                  <a:schemeClr val="bg1">
                    <a:lumMod val="85000"/>
                    <a:alpha val="24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7"/>
              <p:cNvSpPr>
                <a:spLocks/>
              </p:cNvSpPr>
              <p:nvPr/>
            </p:nvSpPr>
            <p:spPr bwMode="auto">
              <a:xfrm>
                <a:off x="2079625" y="4695825"/>
                <a:ext cx="877263" cy="212331"/>
              </a:xfrm>
              <a:custGeom>
                <a:avLst/>
                <a:gdLst/>
                <a:ahLst/>
                <a:cxnLst>
                  <a:cxn ang="0">
                    <a:pos x="522" y="51"/>
                  </a:cxn>
                  <a:cxn ang="0">
                    <a:pos x="261" y="103"/>
                  </a:cxn>
                  <a:cxn ang="0">
                    <a:pos x="261" y="103"/>
                  </a:cxn>
                  <a:cxn ang="0">
                    <a:pos x="0" y="51"/>
                  </a:cxn>
                  <a:cxn ang="0">
                    <a:pos x="0" y="51"/>
                  </a:cxn>
                  <a:cxn ang="0">
                    <a:pos x="0" y="51"/>
                  </a:cxn>
                  <a:cxn ang="0">
                    <a:pos x="261" y="0"/>
                  </a:cxn>
                  <a:cxn ang="0">
                    <a:pos x="261" y="0"/>
                  </a:cxn>
                  <a:cxn ang="0">
                    <a:pos x="261" y="0"/>
                  </a:cxn>
                  <a:cxn ang="0">
                    <a:pos x="522" y="51"/>
                  </a:cxn>
                  <a:cxn ang="0">
                    <a:pos x="522" y="51"/>
                  </a:cxn>
                </a:cxnLst>
                <a:rect l="0" t="0" r="r" b="b"/>
                <a:pathLst>
                  <a:path w="522" h="103">
                    <a:moveTo>
                      <a:pt x="522" y="51"/>
                    </a:moveTo>
                    <a:cubicBezTo>
                      <a:pt x="522" y="80"/>
                      <a:pt x="405" y="103"/>
                      <a:pt x="261" y="103"/>
                    </a:cubicBezTo>
                    <a:cubicBezTo>
                      <a:pt x="261" y="103"/>
                      <a:pt x="261" y="103"/>
                      <a:pt x="261" y="103"/>
                    </a:cubicBezTo>
                    <a:cubicBezTo>
                      <a:pt x="117" y="103"/>
                      <a:pt x="0" y="80"/>
                      <a:pt x="0" y="51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23"/>
                      <a:pt x="117" y="0"/>
                      <a:pt x="261" y="0"/>
                    </a:cubicBezTo>
                    <a:cubicBezTo>
                      <a:pt x="261" y="0"/>
                      <a:pt x="261" y="0"/>
                      <a:pt x="261" y="0"/>
                    </a:cubicBezTo>
                    <a:cubicBezTo>
                      <a:pt x="261" y="0"/>
                      <a:pt x="261" y="0"/>
                      <a:pt x="261" y="0"/>
                    </a:cubicBezTo>
                    <a:cubicBezTo>
                      <a:pt x="405" y="0"/>
                      <a:pt x="522" y="23"/>
                      <a:pt x="522" y="51"/>
                    </a:cubicBezTo>
                    <a:cubicBezTo>
                      <a:pt x="522" y="51"/>
                      <a:pt x="522" y="51"/>
                      <a:pt x="522" y="51"/>
                    </a:cubicBezTo>
                    <a:close/>
                  </a:path>
                </a:pathLst>
              </a:custGeom>
              <a:solidFill>
                <a:schemeClr val="tx2">
                  <a:lumMod val="50000"/>
                  <a:alpha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" name="Freeform 5"/>
            <p:cNvSpPr>
              <a:spLocks/>
            </p:cNvSpPr>
            <p:nvPr/>
          </p:nvSpPr>
          <p:spPr bwMode="auto">
            <a:xfrm>
              <a:off x="841243" y="2136005"/>
              <a:ext cx="4325166" cy="728017"/>
            </a:xfrm>
            <a:custGeom>
              <a:avLst/>
              <a:gdLst/>
              <a:ahLst/>
              <a:cxnLst>
                <a:cxn ang="0">
                  <a:pos x="959" y="323"/>
                </a:cxn>
                <a:cxn ang="0">
                  <a:pos x="1768" y="259"/>
                </a:cxn>
                <a:cxn ang="0">
                  <a:pos x="1919" y="0"/>
                </a:cxn>
                <a:cxn ang="0">
                  <a:pos x="959" y="89"/>
                </a:cxn>
                <a:cxn ang="0">
                  <a:pos x="0" y="0"/>
                </a:cxn>
                <a:cxn ang="0">
                  <a:pos x="153" y="260"/>
                </a:cxn>
                <a:cxn ang="0">
                  <a:pos x="959" y="323"/>
                </a:cxn>
              </a:cxnLst>
              <a:rect l="0" t="0" r="r" b="b"/>
              <a:pathLst>
                <a:path w="1919" h="323">
                  <a:moveTo>
                    <a:pt x="959" y="323"/>
                  </a:moveTo>
                  <a:cubicBezTo>
                    <a:pt x="1342" y="323"/>
                    <a:pt x="1664" y="296"/>
                    <a:pt x="1768" y="259"/>
                  </a:cubicBezTo>
                  <a:cubicBezTo>
                    <a:pt x="1856" y="107"/>
                    <a:pt x="1919" y="0"/>
                    <a:pt x="1919" y="0"/>
                  </a:cubicBezTo>
                  <a:cubicBezTo>
                    <a:pt x="1856" y="50"/>
                    <a:pt x="1453" y="89"/>
                    <a:pt x="959" y="89"/>
                  </a:cubicBezTo>
                  <a:cubicBezTo>
                    <a:pt x="469" y="89"/>
                    <a:pt x="62" y="50"/>
                    <a:pt x="0" y="0"/>
                  </a:cubicBezTo>
                  <a:cubicBezTo>
                    <a:pt x="27" y="46"/>
                    <a:pt x="83" y="142"/>
                    <a:pt x="153" y="260"/>
                  </a:cubicBezTo>
                  <a:cubicBezTo>
                    <a:pt x="261" y="297"/>
                    <a:pt x="582" y="323"/>
                    <a:pt x="959" y="323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50000"/>
                  </a:schemeClr>
                </a:gs>
                <a:gs pos="43000">
                  <a:srgbClr val="FF0000"/>
                </a:gs>
                <a:gs pos="56000">
                  <a:srgbClr val="FF0000"/>
                </a:gs>
                <a:gs pos="100000">
                  <a:schemeClr val="accent5">
                    <a:lumMod val="75000"/>
                  </a:schemeClr>
                </a:gs>
              </a:gsLst>
              <a:lin ang="108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"/>
            <p:cNvSpPr>
              <a:spLocks/>
            </p:cNvSpPr>
            <p:nvPr/>
          </p:nvSpPr>
          <p:spPr bwMode="auto">
            <a:xfrm>
              <a:off x="1197531" y="2729948"/>
              <a:ext cx="3618278" cy="698931"/>
            </a:xfrm>
            <a:custGeom>
              <a:avLst/>
              <a:gdLst/>
              <a:ahLst/>
              <a:cxnLst>
                <a:cxn ang="0">
                  <a:pos x="804" y="311"/>
                </a:cxn>
                <a:cxn ang="0">
                  <a:pos x="1460" y="258"/>
                </a:cxn>
                <a:cxn ang="0">
                  <a:pos x="1611" y="0"/>
                </a:cxn>
                <a:cxn ang="0">
                  <a:pos x="804" y="61"/>
                </a:cxn>
                <a:cxn ang="0">
                  <a:pos x="0" y="1"/>
                </a:cxn>
                <a:cxn ang="0">
                  <a:pos x="154" y="261"/>
                </a:cxn>
                <a:cxn ang="0">
                  <a:pos x="804" y="311"/>
                </a:cxn>
              </a:cxnLst>
              <a:rect l="0" t="0" r="r" b="b"/>
              <a:pathLst>
                <a:path w="1611" h="311">
                  <a:moveTo>
                    <a:pt x="804" y="311"/>
                  </a:moveTo>
                  <a:cubicBezTo>
                    <a:pt x="1117" y="311"/>
                    <a:pt x="1379" y="289"/>
                    <a:pt x="1460" y="258"/>
                  </a:cubicBezTo>
                  <a:cubicBezTo>
                    <a:pt x="1513" y="166"/>
                    <a:pt x="1565" y="77"/>
                    <a:pt x="1611" y="0"/>
                  </a:cubicBezTo>
                  <a:cubicBezTo>
                    <a:pt x="1499" y="35"/>
                    <a:pt x="1181" y="61"/>
                    <a:pt x="804" y="61"/>
                  </a:cubicBezTo>
                  <a:cubicBezTo>
                    <a:pt x="433" y="61"/>
                    <a:pt x="116" y="36"/>
                    <a:pt x="0" y="1"/>
                  </a:cubicBezTo>
                  <a:cubicBezTo>
                    <a:pt x="47" y="80"/>
                    <a:pt x="100" y="169"/>
                    <a:pt x="154" y="261"/>
                  </a:cubicBezTo>
                  <a:cubicBezTo>
                    <a:pt x="242" y="290"/>
                    <a:pt x="500" y="311"/>
                    <a:pt x="804" y="311"/>
                  </a:cubicBezTo>
                  <a:close/>
                </a:path>
              </a:pathLst>
            </a:custGeom>
            <a:gradFill>
              <a:gsLst>
                <a:gs pos="0">
                  <a:srgbClr val="004A82"/>
                </a:gs>
                <a:gs pos="43000">
                  <a:srgbClr val="0091EA"/>
                </a:gs>
                <a:gs pos="56000">
                  <a:srgbClr val="0091EA"/>
                </a:gs>
                <a:gs pos="100000">
                  <a:schemeClr val="accent1">
                    <a:lumMod val="75000"/>
                  </a:schemeClr>
                </a:gs>
              </a:gsLst>
              <a:lin ang="108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"/>
            <p:cNvSpPr>
              <a:spLocks/>
            </p:cNvSpPr>
            <p:nvPr/>
          </p:nvSpPr>
          <p:spPr bwMode="auto">
            <a:xfrm>
              <a:off x="1548835" y="3292223"/>
              <a:ext cx="2938429" cy="695969"/>
            </a:xfrm>
            <a:custGeom>
              <a:avLst/>
              <a:gdLst/>
              <a:ahLst/>
              <a:cxnLst>
                <a:cxn ang="0">
                  <a:pos x="649" y="311"/>
                </a:cxn>
                <a:cxn ang="0">
                  <a:pos x="1153" y="272"/>
                </a:cxn>
                <a:cxn ang="0">
                  <a:pos x="1305" y="11"/>
                </a:cxn>
                <a:cxn ang="0">
                  <a:pos x="649" y="64"/>
                </a:cxn>
                <a:cxn ang="0">
                  <a:pos x="0" y="14"/>
                </a:cxn>
                <a:cxn ang="0">
                  <a:pos x="154" y="274"/>
                </a:cxn>
                <a:cxn ang="0">
                  <a:pos x="649" y="311"/>
                </a:cxn>
              </a:cxnLst>
              <a:rect l="0" t="0" r="r" b="b"/>
              <a:pathLst>
                <a:path w="1312" h="311">
                  <a:moveTo>
                    <a:pt x="649" y="311"/>
                  </a:moveTo>
                  <a:cubicBezTo>
                    <a:pt x="886" y="311"/>
                    <a:pt x="1085" y="294"/>
                    <a:pt x="1153" y="272"/>
                  </a:cubicBezTo>
                  <a:cubicBezTo>
                    <a:pt x="1209" y="176"/>
                    <a:pt x="1312" y="0"/>
                    <a:pt x="1305" y="11"/>
                  </a:cubicBezTo>
                  <a:cubicBezTo>
                    <a:pt x="1224" y="42"/>
                    <a:pt x="962" y="64"/>
                    <a:pt x="649" y="64"/>
                  </a:cubicBezTo>
                  <a:cubicBezTo>
                    <a:pt x="346" y="64"/>
                    <a:pt x="88" y="43"/>
                    <a:pt x="0" y="14"/>
                  </a:cubicBezTo>
                  <a:cubicBezTo>
                    <a:pt x="51" y="101"/>
                    <a:pt x="104" y="190"/>
                    <a:pt x="154" y="274"/>
                  </a:cubicBezTo>
                  <a:cubicBezTo>
                    <a:pt x="229" y="295"/>
                    <a:pt x="423" y="311"/>
                    <a:pt x="649" y="311"/>
                  </a:cubicBezTo>
                </a:path>
              </a:pathLst>
            </a:custGeom>
            <a:gradFill>
              <a:gsLst>
                <a:gs pos="0">
                  <a:schemeClr val="accent4">
                    <a:lumMod val="50000"/>
                  </a:schemeClr>
                </a:gs>
                <a:gs pos="43000">
                  <a:schemeClr val="accent3">
                    <a:lumMod val="75000"/>
                  </a:schemeClr>
                </a:gs>
                <a:gs pos="56000">
                  <a:schemeClr val="accent3">
                    <a:lumMod val="75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lin ang="108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"/>
            <p:cNvSpPr>
              <a:spLocks/>
            </p:cNvSpPr>
            <p:nvPr/>
          </p:nvSpPr>
          <p:spPr bwMode="auto">
            <a:xfrm>
              <a:off x="1898715" y="3912337"/>
              <a:ext cx="2228238" cy="629596"/>
            </a:xfrm>
            <a:custGeom>
              <a:avLst/>
              <a:gdLst/>
              <a:ahLst/>
              <a:cxnLst>
                <a:cxn ang="0">
                  <a:pos x="995" y="0"/>
                </a:cxn>
                <a:cxn ang="0">
                  <a:pos x="495" y="36"/>
                </a:cxn>
                <a:cxn ang="0">
                  <a:pos x="0" y="1"/>
                </a:cxn>
                <a:cxn ang="0">
                  <a:pos x="150" y="255"/>
                </a:cxn>
                <a:cxn ang="0">
                  <a:pos x="150" y="255"/>
                </a:cxn>
                <a:cxn ang="0">
                  <a:pos x="150" y="255"/>
                </a:cxn>
                <a:cxn ang="0">
                  <a:pos x="499" y="281"/>
                </a:cxn>
                <a:cxn ang="0">
                  <a:pos x="845" y="255"/>
                </a:cxn>
                <a:cxn ang="0">
                  <a:pos x="845" y="255"/>
                </a:cxn>
                <a:cxn ang="0">
                  <a:pos x="845" y="255"/>
                </a:cxn>
                <a:cxn ang="0">
                  <a:pos x="845" y="255"/>
                </a:cxn>
                <a:cxn ang="0">
                  <a:pos x="845" y="255"/>
                </a:cxn>
                <a:cxn ang="0">
                  <a:pos x="995" y="0"/>
                </a:cxn>
              </a:cxnLst>
              <a:rect l="0" t="0" r="r" b="b"/>
              <a:pathLst>
                <a:path w="995" h="281">
                  <a:moveTo>
                    <a:pt x="995" y="0"/>
                  </a:moveTo>
                  <a:cubicBezTo>
                    <a:pt x="916" y="21"/>
                    <a:pt x="723" y="36"/>
                    <a:pt x="495" y="36"/>
                  </a:cubicBezTo>
                  <a:cubicBezTo>
                    <a:pt x="273" y="36"/>
                    <a:pt x="83" y="22"/>
                    <a:pt x="0" y="1"/>
                  </a:cubicBezTo>
                  <a:cubicBezTo>
                    <a:pt x="56" y="94"/>
                    <a:pt x="107" y="182"/>
                    <a:pt x="150" y="255"/>
                  </a:cubicBezTo>
                  <a:cubicBezTo>
                    <a:pt x="150" y="255"/>
                    <a:pt x="150" y="255"/>
                    <a:pt x="150" y="255"/>
                  </a:cubicBezTo>
                  <a:cubicBezTo>
                    <a:pt x="150" y="255"/>
                    <a:pt x="150" y="255"/>
                    <a:pt x="150" y="255"/>
                  </a:cubicBezTo>
                  <a:cubicBezTo>
                    <a:pt x="203" y="270"/>
                    <a:pt x="339" y="281"/>
                    <a:pt x="499" y="281"/>
                  </a:cubicBezTo>
                  <a:cubicBezTo>
                    <a:pt x="657" y="281"/>
                    <a:pt x="791" y="270"/>
                    <a:pt x="845" y="255"/>
                  </a:cubicBezTo>
                  <a:cubicBezTo>
                    <a:pt x="845" y="255"/>
                    <a:pt x="845" y="255"/>
                    <a:pt x="845" y="255"/>
                  </a:cubicBezTo>
                  <a:cubicBezTo>
                    <a:pt x="845" y="255"/>
                    <a:pt x="845" y="255"/>
                    <a:pt x="845" y="255"/>
                  </a:cubicBezTo>
                  <a:cubicBezTo>
                    <a:pt x="845" y="255"/>
                    <a:pt x="845" y="255"/>
                    <a:pt x="845" y="255"/>
                  </a:cubicBezTo>
                  <a:cubicBezTo>
                    <a:pt x="845" y="255"/>
                    <a:pt x="845" y="255"/>
                    <a:pt x="845" y="255"/>
                  </a:cubicBezTo>
                  <a:cubicBezTo>
                    <a:pt x="888" y="182"/>
                    <a:pt x="940" y="94"/>
                    <a:pt x="995" y="0"/>
                  </a:cubicBezTo>
                </a:path>
              </a:pathLst>
            </a:custGeom>
            <a:gradFill>
              <a:gsLst>
                <a:gs pos="0">
                  <a:srgbClr val="500050"/>
                </a:gs>
                <a:gs pos="43000">
                  <a:srgbClr val="CC00CC"/>
                </a:gs>
                <a:gs pos="56000">
                  <a:srgbClr val="CC00CC"/>
                </a:gs>
                <a:gs pos="100000">
                  <a:srgbClr val="820082"/>
                </a:gs>
              </a:gsLst>
              <a:lin ang="108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9"/>
            <p:cNvSpPr>
              <a:spLocks/>
            </p:cNvSpPr>
            <p:nvPr/>
          </p:nvSpPr>
          <p:spPr bwMode="auto">
            <a:xfrm>
              <a:off x="2234373" y="4483147"/>
              <a:ext cx="1556922" cy="5670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9" y="200"/>
                </a:cxn>
                <a:cxn ang="0">
                  <a:pos x="349" y="253"/>
                </a:cxn>
                <a:cxn ang="0">
                  <a:pos x="576" y="202"/>
                </a:cxn>
                <a:cxn ang="0">
                  <a:pos x="695" y="0"/>
                </a:cxn>
                <a:cxn ang="0">
                  <a:pos x="349" y="26"/>
                </a:cxn>
                <a:cxn ang="0">
                  <a:pos x="0" y="0"/>
                </a:cxn>
              </a:cxnLst>
              <a:rect l="0" t="0" r="r" b="b"/>
              <a:pathLst>
                <a:path w="695" h="253">
                  <a:moveTo>
                    <a:pt x="0" y="0"/>
                  </a:moveTo>
                  <a:cubicBezTo>
                    <a:pt x="71" y="120"/>
                    <a:pt x="119" y="200"/>
                    <a:pt x="119" y="200"/>
                  </a:cubicBezTo>
                  <a:cubicBezTo>
                    <a:pt x="133" y="229"/>
                    <a:pt x="230" y="253"/>
                    <a:pt x="349" y="253"/>
                  </a:cubicBezTo>
                  <a:cubicBezTo>
                    <a:pt x="465" y="253"/>
                    <a:pt x="561" y="231"/>
                    <a:pt x="576" y="202"/>
                  </a:cubicBezTo>
                  <a:cubicBezTo>
                    <a:pt x="577" y="202"/>
                    <a:pt x="625" y="121"/>
                    <a:pt x="695" y="0"/>
                  </a:cubicBezTo>
                  <a:cubicBezTo>
                    <a:pt x="641" y="15"/>
                    <a:pt x="507" y="26"/>
                    <a:pt x="349" y="26"/>
                  </a:cubicBezTo>
                  <a:cubicBezTo>
                    <a:pt x="189" y="26"/>
                    <a:pt x="53" y="15"/>
                    <a:pt x="0" y="0"/>
                  </a:cubicBezTo>
                </a:path>
              </a:pathLst>
            </a:custGeom>
            <a:gradFill>
              <a:gsLst>
                <a:gs pos="0">
                  <a:schemeClr val="tx2">
                    <a:lumMod val="50000"/>
                  </a:schemeClr>
                </a:gs>
                <a:gs pos="43000">
                  <a:srgbClr val="FFFF00"/>
                </a:gs>
                <a:gs pos="56000">
                  <a:srgbClr val="FFFF00"/>
                </a:gs>
                <a:gs pos="100000">
                  <a:schemeClr val="tx2">
                    <a:lumMod val="75000"/>
                  </a:schemeClr>
                </a:gs>
              </a:gsLst>
              <a:lin ang="108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"/>
            <p:cNvSpPr>
              <a:spLocks/>
            </p:cNvSpPr>
            <p:nvPr/>
          </p:nvSpPr>
          <p:spPr bwMode="auto">
            <a:xfrm>
              <a:off x="838200" y="1905000"/>
              <a:ext cx="4333125" cy="433965"/>
            </a:xfrm>
            <a:custGeom>
              <a:avLst/>
              <a:gdLst/>
              <a:ahLst/>
              <a:cxnLst>
                <a:cxn ang="0">
                  <a:pos x="522" y="51"/>
                </a:cxn>
                <a:cxn ang="0">
                  <a:pos x="261" y="103"/>
                </a:cxn>
                <a:cxn ang="0">
                  <a:pos x="261" y="103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261" y="0"/>
                </a:cxn>
                <a:cxn ang="0">
                  <a:pos x="261" y="0"/>
                </a:cxn>
                <a:cxn ang="0">
                  <a:pos x="261" y="0"/>
                </a:cxn>
                <a:cxn ang="0">
                  <a:pos x="522" y="51"/>
                </a:cxn>
                <a:cxn ang="0">
                  <a:pos x="522" y="51"/>
                </a:cxn>
              </a:cxnLst>
              <a:rect l="0" t="0" r="r" b="b"/>
              <a:pathLst>
                <a:path w="522" h="103">
                  <a:moveTo>
                    <a:pt x="522" y="51"/>
                  </a:moveTo>
                  <a:cubicBezTo>
                    <a:pt x="522" y="80"/>
                    <a:pt x="405" y="103"/>
                    <a:pt x="261" y="103"/>
                  </a:cubicBezTo>
                  <a:cubicBezTo>
                    <a:pt x="261" y="103"/>
                    <a:pt x="261" y="103"/>
                    <a:pt x="261" y="103"/>
                  </a:cubicBezTo>
                  <a:cubicBezTo>
                    <a:pt x="117" y="103"/>
                    <a:pt x="0" y="80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117" y="0"/>
                    <a:pt x="261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405" y="0"/>
                    <a:pt x="522" y="23"/>
                    <a:pt x="522" y="51"/>
                  </a:cubicBezTo>
                  <a:cubicBezTo>
                    <a:pt x="522" y="51"/>
                    <a:pt x="522" y="51"/>
                    <a:pt x="522" y="51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50000"/>
                  </a:schemeClr>
                </a:gs>
                <a:gs pos="100000">
                  <a:srgbClr val="C00000"/>
                </a:gs>
              </a:gsLst>
              <a:lin ang="16200000" scaled="0"/>
            </a:gradFill>
            <a:ln w="2540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1519508" y="2280175"/>
              <a:ext cx="1141333" cy="27275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3" y="715"/>
                </a:cxn>
                <a:cxn ang="0">
                  <a:pos x="300" y="716"/>
                </a:cxn>
                <a:cxn ang="0">
                  <a:pos x="190" y="12"/>
                </a:cxn>
                <a:cxn ang="0">
                  <a:pos x="0" y="0"/>
                </a:cxn>
              </a:cxnLst>
              <a:rect l="0" t="0" r="r" b="b"/>
              <a:pathLst>
                <a:path w="300" h="716">
                  <a:moveTo>
                    <a:pt x="0" y="0"/>
                  </a:moveTo>
                  <a:cubicBezTo>
                    <a:pt x="293" y="715"/>
                    <a:pt x="293" y="715"/>
                    <a:pt x="293" y="715"/>
                  </a:cubicBezTo>
                  <a:cubicBezTo>
                    <a:pt x="300" y="716"/>
                    <a:pt x="300" y="716"/>
                    <a:pt x="300" y="716"/>
                  </a:cubicBezTo>
                  <a:cubicBezTo>
                    <a:pt x="190" y="12"/>
                    <a:pt x="190" y="12"/>
                    <a:pt x="190" y="12"/>
                  </a:cubicBezTo>
                  <a:cubicBezTo>
                    <a:pt x="119" y="9"/>
                    <a:pt x="55" y="5"/>
                    <a:pt x="0" y="0"/>
                  </a:cubicBezTo>
                  <a:close/>
                </a:path>
              </a:pathLst>
            </a:custGeom>
            <a:gradFill>
              <a:gsLst>
                <a:gs pos="100000">
                  <a:schemeClr val="bg1">
                    <a:alpha val="40000"/>
                  </a:schemeClr>
                </a:gs>
                <a:gs pos="0">
                  <a:schemeClr val="bg1">
                    <a:alpha val="51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5" name="AutoShape 64"/>
          <p:cNvSpPr>
            <a:spLocks noChangeArrowheads="1"/>
          </p:cNvSpPr>
          <p:nvPr/>
        </p:nvSpPr>
        <p:spPr bwMode="gray">
          <a:xfrm>
            <a:off x="533400" y="3810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kern="0" dirty="0" smtClean="0">
                <a:ea typeface="굴림" charset="-127"/>
                <a:cs typeface="Arial" pitchFamily="34" charset="0"/>
              </a:rPr>
              <a:t>Funnel </a:t>
            </a:r>
            <a:r>
              <a:rPr lang="en-US" sz="2500" kern="0" dirty="0" smtClean="0">
                <a:ea typeface="굴림" charset="-127"/>
                <a:cs typeface="Arial" pitchFamily="34" charset="0"/>
              </a:rPr>
              <a:t>– Your Title Here – Example Text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5029200" y="2721890"/>
            <a:ext cx="3276600" cy="1588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4683071" y="3301785"/>
            <a:ext cx="3622729" cy="1588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302071" y="3906219"/>
            <a:ext cx="4003729" cy="1588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3998563" y="4469970"/>
            <a:ext cx="4307237" cy="1588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3626603" y="5004661"/>
            <a:ext cx="4679197" cy="1588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394"/>
          <p:cNvSpPr txBox="1">
            <a:spLocks noChangeArrowheads="1"/>
          </p:cNvSpPr>
          <p:nvPr/>
        </p:nvSpPr>
        <p:spPr bwMode="auto">
          <a:xfrm>
            <a:off x="6487696" y="2276959"/>
            <a:ext cx="1831019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72" name="Text Box 394"/>
          <p:cNvSpPr txBox="1">
            <a:spLocks noChangeArrowheads="1"/>
          </p:cNvSpPr>
          <p:nvPr/>
        </p:nvSpPr>
        <p:spPr bwMode="auto">
          <a:xfrm>
            <a:off x="6487696" y="2865895"/>
            <a:ext cx="1831019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73" name="Text Box 394"/>
          <p:cNvSpPr txBox="1">
            <a:spLocks noChangeArrowheads="1"/>
          </p:cNvSpPr>
          <p:nvPr/>
        </p:nvSpPr>
        <p:spPr bwMode="auto">
          <a:xfrm>
            <a:off x="6487696" y="3480661"/>
            <a:ext cx="1831019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74" name="Text Box 394"/>
          <p:cNvSpPr txBox="1">
            <a:spLocks noChangeArrowheads="1"/>
          </p:cNvSpPr>
          <p:nvPr/>
        </p:nvSpPr>
        <p:spPr bwMode="auto">
          <a:xfrm>
            <a:off x="6487696" y="4051515"/>
            <a:ext cx="1831019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75" name="Text Box 394"/>
          <p:cNvSpPr txBox="1">
            <a:spLocks noChangeArrowheads="1"/>
          </p:cNvSpPr>
          <p:nvPr/>
        </p:nvSpPr>
        <p:spPr bwMode="auto">
          <a:xfrm>
            <a:off x="6487696" y="4577166"/>
            <a:ext cx="1831019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72689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1705</TotalTime>
  <Words>23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DG-递进</dc:subject>
  <dc:creator>PPTfans.cn</dc:creator>
  <cp:keywords>TZ-手动增减;XG-高光;KJ-平面;DH-静态;XJ-二级</cp:keywords>
  <dc:description>PPT设计教程网</dc:description>
  <dcterms:created xsi:type="dcterms:W3CDTF">2010-07-23T09:33:49Z</dcterms:created>
  <dcterms:modified xsi:type="dcterms:W3CDTF">2012-07-18T18:27:32Z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