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9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586049" y="1981200"/>
            <a:ext cx="2722513" cy="4090986"/>
            <a:chOff x="3586049" y="1981200"/>
            <a:chExt cx="2722513" cy="409098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586049" y="1981200"/>
              <a:ext cx="2722513" cy="4090986"/>
            </a:xfrm>
            <a:custGeom>
              <a:avLst/>
              <a:gdLst/>
              <a:ahLst/>
              <a:cxnLst>
                <a:cxn ang="0">
                  <a:pos x="2103" y="1432"/>
                </a:cxn>
                <a:cxn ang="0">
                  <a:pos x="1836" y="1205"/>
                </a:cxn>
                <a:cxn ang="0">
                  <a:pos x="1836" y="454"/>
                </a:cxn>
                <a:cxn ang="0">
                  <a:pos x="2103" y="227"/>
                </a:cxn>
                <a:cxn ang="0">
                  <a:pos x="1836" y="0"/>
                </a:cxn>
                <a:cxn ang="0">
                  <a:pos x="1836" y="0"/>
                </a:cxn>
                <a:cxn ang="0">
                  <a:pos x="0" y="0"/>
                </a:cxn>
                <a:cxn ang="0">
                  <a:pos x="0" y="2863"/>
                </a:cxn>
                <a:cxn ang="0">
                  <a:pos x="1836" y="2863"/>
                </a:cxn>
                <a:cxn ang="0">
                  <a:pos x="1836" y="2863"/>
                </a:cxn>
                <a:cxn ang="0">
                  <a:pos x="2103" y="2636"/>
                </a:cxn>
                <a:cxn ang="0">
                  <a:pos x="1836" y="2410"/>
                </a:cxn>
                <a:cxn ang="0">
                  <a:pos x="1836" y="1659"/>
                </a:cxn>
                <a:cxn ang="0">
                  <a:pos x="2103" y="1432"/>
                </a:cxn>
              </a:cxnLst>
              <a:rect l="0" t="0" r="r" b="b"/>
              <a:pathLst>
                <a:path w="2103" h="2863">
                  <a:moveTo>
                    <a:pt x="2103" y="1432"/>
                  </a:moveTo>
                  <a:lnTo>
                    <a:pt x="1836" y="1205"/>
                  </a:lnTo>
                  <a:lnTo>
                    <a:pt x="1836" y="454"/>
                  </a:lnTo>
                  <a:lnTo>
                    <a:pt x="2103" y="227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0" y="0"/>
                  </a:lnTo>
                  <a:lnTo>
                    <a:pt x="0" y="2863"/>
                  </a:lnTo>
                  <a:lnTo>
                    <a:pt x="1836" y="2863"/>
                  </a:lnTo>
                  <a:lnTo>
                    <a:pt x="1836" y="2863"/>
                  </a:lnTo>
                  <a:lnTo>
                    <a:pt x="2103" y="2636"/>
                  </a:lnTo>
                  <a:lnTo>
                    <a:pt x="1836" y="2410"/>
                  </a:lnTo>
                  <a:lnTo>
                    <a:pt x="1836" y="1659"/>
                  </a:lnTo>
                  <a:lnTo>
                    <a:pt x="2103" y="1432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3650778" y="2042643"/>
              <a:ext cx="2534798" cy="1053111"/>
            </a:xfrm>
            <a:custGeom>
              <a:avLst/>
              <a:gdLst/>
              <a:ahLst/>
              <a:cxnLst>
                <a:cxn ang="0">
                  <a:pos x="1958" y="191"/>
                </a:cxn>
                <a:cxn ang="0">
                  <a:pos x="1736" y="2"/>
                </a:cxn>
                <a:cxn ang="0">
                  <a:pos x="1736" y="0"/>
                </a:cxn>
                <a:cxn ang="0">
                  <a:pos x="0" y="0"/>
                </a:cxn>
                <a:cxn ang="0">
                  <a:pos x="0" y="737"/>
                </a:cxn>
                <a:cxn ang="0">
                  <a:pos x="1736" y="737"/>
                </a:cxn>
                <a:cxn ang="0">
                  <a:pos x="1736" y="378"/>
                </a:cxn>
                <a:cxn ang="0">
                  <a:pos x="1958" y="191"/>
                </a:cxn>
              </a:cxnLst>
              <a:rect l="0" t="0" r="r" b="b"/>
              <a:pathLst>
                <a:path w="1958" h="737">
                  <a:moveTo>
                    <a:pt x="1958" y="191"/>
                  </a:moveTo>
                  <a:lnTo>
                    <a:pt x="1736" y="2"/>
                  </a:lnTo>
                  <a:lnTo>
                    <a:pt x="1736" y="0"/>
                  </a:lnTo>
                  <a:lnTo>
                    <a:pt x="0" y="0"/>
                  </a:lnTo>
                  <a:lnTo>
                    <a:pt x="0" y="737"/>
                  </a:lnTo>
                  <a:lnTo>
                    <a:pt x="1736" y="737"/>
                  </a:lnTo>
                  <a:lnTo>
                    <a:pt x="1736" y="378"/>
                  </a:lnTo>
                  <a:lnTo>
                    <a:pt x="1958" y="19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9050"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650778" y="3190063"/>
              <a:ext cx="2534798" cy="1674689"/>
            </a:xfrm>
            <a:custGeom>
              <a:avLst/>
              <a:gdLst/>
              <a:ahLst/>
              <a:cxnLst>
                <a:cxn ang="0">
                  <a:pos x="1958" y="588"/>
                </a:cxn>
                <a:cxn ang="0">
                  <a:pos x="1736" y="399"/>
                </a:cxn>
                <a:cxn ang="0">
                  <a:pos x="1736" y="0"/>
                </a:cxn>
                <a:cxn ang="0">
                  <a:pos x="0" y="0"/>
                </a:cxn>
                <a:cxn ang="0">
                  <a:pos x="0" y="1172"/>
                </a:cxn>
                <a:cxn ang="0">
                  <a:pos x="1736" y="1172"/>
                </a:cxn>
                <a:cxn ang="0">
                  <a:pos x="1736" y="775"/>
                </a:cxn>
                <a:cxn ang="0">
                  <a:pos x="1958" y="588"/>
                </a:cxn>
              </a:cxnLst>
              <a:rect l="0" t="0" r="r" b="b"/>
              <a:pathLst>
                <a:path w="1958" h="1172">
                  <a:moveTo>
                    <a:pt x="1958" y="588"/>
                  </a:moveTo>
                  <a:lnTo>
                    <a:pt x="1736" y="399"/>
                  </a:lnTo>
                  <a:lnTo>
                    <a:pt x="1736" y="0"/>
                  </a:lnTo>
                  <a:lnTo>
                    <a:pt x="0" y="0"/>
                  </a:lnTo>
                  <a:lnTo>
                    <a:pt x="0" y="1172"/>
                  </a:lnTo>
                  <a:lnTo>
                    <a:pt x="1736" y="1172"/>
                  </a:lnTo>
                  <a:lnTo>
                    <a:pt x="1736" y="775"/>
                  </a:lnTo>
                  <a:lnTo>
                    <a:pt x="1958" y="58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9050"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650778" y="4959060"/>
              <a:ext cx="2534798" cy="1053111"/>
            </a:xfrm>
            <a:custGeom>
              <a:avLst/>
              <a:gdLst/>
              <a:ahLst/>
              <a:cxnLst>
                <a:cxn ang="0">
                  <a:pos x="1958" y="548"/>
                </a:cxn>
                <a:cxn ang="0">
                  <a:pos x="1736" y="361"/>
                </a:cxn>
                <a:cxn ang="0">
                  <a:pos x="1736" y="0"/>
                </a:cxn>
                <a:cxn ang="0">
                  <a:pos x="0" y="0"/>
                </a:cxn>
                <a:cxn ang="0">
                  <a:pos x="0" y="737"/>
                </a:cxn>
                <a:cxn ang="0">
                  <a:pos x="1736" y="737"/>
                </a:cxn>
                <a:cxn ang="0">
                  <a:pos x="1736" y="737"/>
                </a:cxn>
                <a:cxn ang="0">
                  <a:pos x="1958" y="548"/>
                </a:cxn>
              </a:cxnLst>
              <a:rect l="0" t="0" r="r" b="b"/>
              <a:pathLst>
                <a:path w="1958" h="737">
                  <a:moveTo>
                    <a:pt x="1958" y="548"/>
                  </a:moveTo>
                  <a:lnTo>
                    <a:pt x="1736" y="361"/>
                  </a:lnTo>
                  <a:lnTo>
                    <a:pt x="1736" y="0"/>
                  </a:lnTo>
                  <a:lnTo>
                    <a:pt x="0" y="0"/>
                  </a:lnTo>
                  <a:lnTo>
                    <a:pt x="0" y="737"/>
                  </a:lnTo>
                  <a:lnTo>
                    <a:pt x="1736" y="737"/>
                  </a:lnTo>
                  <a:lnTo>
                    <a:pt x="1736" y="737"/>
                  </a:lnTo>
                  <a:lnTo>
                    <a:pt x="1958" y="5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9050"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Freeform 15"/>
          <p:cNvSpPr>
            <a:spLocks/>
          </p:cNvSpPr>
          <p:nvPr/>
        </p:nvSpPr>
        <p:spPr bwMode="auto">
          <a:xfrm>
            <a:off x="685800" y="1995326"/>
            <a:ext cx="2698432" cy="4064245"/>
          </a:xfrm>
          <a:custGeom>
            <a:avLst/>
            <a:gdLst/>
            <a:ahLst/>
            <a:cxnLst>
              <a:cxn ang="0">
                <a:pos x="2323" y="250"/>
              </a:cxn>
              <a:cxn ang="0">
                <a:pos x="2028" y="0"/>
              </a:cxn>
              <a:cxn ang="0">
                <a:pos x="2028" y="0"/>
              </a:cxn>
              <a:cxn ang="0">
                <a:pos x="0" y="0"/>
              </a:cxn>
              <a:cxn ang="0">
                <a:pos x="0" y="3166"/>
              </a:cxn>
              <a:cxn ang="0">
                <a:pos x="2028" y="3166"/>
              </a:cxn>
              <a:cxn ang="0">
                <a:pos x="2028" y="501"/>
              </a:cxn>
              <a:cxn ang="0">
                <a:pos x="2323" y="250"/>
              </a:cxn>
            </a:cxnLst>
            <a:rect l="0" t="0" r="r" b="b"/>
            <a:pathLst>
              <a:path w="2323" h="3166">
                <a:moveTo>
                  <a:pt x="2323" y="250"/>
                </a:moveTo>
                <a:lnTo>
                  <a:pt x="2028" y="0"/>
                </a:lnTo>
                <a:lnTo>
                  <a:pt x="2028" y="0"/>
                </a:lnTo>
                <a:lnTo>
                  <a:pt x="0" y="0"/>
                </a:lnTo>
                <a:lnTo>
                  <a:pt x="0" y="3166"/>
                </a:lnTo>
                <a:lnTo>
                  <a:pt x="2028" y="3166"/>
                </a:lnTo>
                <a:lnTo>
                  <a:pt x="2028" y="501"/>
                </a:lnTo>
                <a:lnTo>
                  <a:pt x="2323" y="25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746204" y="2057400"/>
            <a:ext cx="2528836" cy="523756"/>
          </a:xfrm>
          <a:custGeom>
            <a:avLst/>
            <a:gdLst/>
            <a:ahLst/>
            <a:cxnLst>
              <a:cxn ang="0">
                <a:pos x="1945" y="408"/>
              </a:cxn>
              <a:cxn ang="0">
                <a:pos x="2177" y="204"/>
              </a:cxn>
              <a:cxn ang="0">
                <a:pos x="1945" y="0"/>
              </a:cxn>
              <a:cxn ang="0">
                <a:pos x="1945" y="0"/>
              </a:cxn>
              <a:cxn ang="0">
                <a:pos x="1945" y="0"/>
              </a:cxn>
              <a:cxn ang="0">
                <a:pos x="1945" y="0"/>
              </a:cxn>
              <a:cxn ang="0">
                <a:pos x="1945" y="0"/>
              </a:cxn>
              <a:cxn ang="0">
                <a:pos x="0" y="0"/>
              </a:cxn>
              <a:cxn ang="0">
                <a:pos x="0" y="408"/>
              </a:cxn>
              <a:cxn ang="0">
                <a:pos x="1945" y="408"/>
              </a:cxn>
              <a:cxn ang="0">
                <a:pos x="1945" y="408"/>
              </a:cxn>
              <a:cxn ang="0">
                <a:pos x="1945" y="408"/>
              </a:cxn>
              <a:cxn ang="0">
                <a:pos x="1945" y="408"/>
              </a:cxn>
              <a:cxn ang="0">
                <a:pos x="1945" y="408"/>
              </a:cxn>
            </a:cxnLst>
            <a:rect l="0" t="0" r="r" b="b"/>
            <a:pathLst>
              <a:path w="2177" h="408">
                <a:moveTo>
                  <a:pt x="1945" y="408"/>
                </a:moveTo>
                <a:lnTo>
                  <a:pt x="2177" y="204"/>
                </a:lnTo>
                <a:lnTo>
                  <a:pt x="1945" y="0"/>
                </a:lnTo>
                <a:lnTo>
                  <a:pt x="1945" y="0"/>
                </a:lnTo>
                <a:lnTo>
                  <a:pt x="1945" y="0"/>
                </a:lnTo>
                <a:lnTo>
                  <a:pt x="1945" y="0"/>
                </a:lnTo>
                <a:lnTo>
                  <a:pt x="1945" y="0"/>
                </a:lnTo>
                <a:lnTo>
                  <a:pt x="0" y="0"/>
                </a:lnTo>
                <a:lnTo>
                  <a:pt x="0" y="408"/>
                </a:lnTo>
                <a:lnTo>
                  <a:pt x="1945" y="408"/>
                </a:lnTo>
                <a:lnTo>
                  <a:pt x="1945" y="408"/>
                </a:lnTo>
                <a:lnTo>
                  <a:pt x="1945" y="408"/>
                </a:lnTo>
                <a:lnTo>
                  <a:pt x="1945" y="408"/>
                </a:lnTo>
                <a:lnTo>
                  <a:pt x="1945" y="40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>
            <a:gradFill>
              <a:gsLst>
                <a:gs pos="0">
                  <a:schemeClr val="bg1"/>
                </a:gs>
                <a:gs pos="100000">
                  <a:srgbClr val="3A3A3A"/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1981200"/>
            <a:ext cx="1981200" cy="8382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77000" y="3429000"/>
            <a:ext cx="1981200" cy="12192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77000" y="5257800"/>
            <a:ext cx="1981200" cy="81915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90600" y="21336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38200" y="2826603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9" name="Rectangle 28"/>
          <p:cNvSpPr/>
          <p:nvPr/>
        </p:nvSpPr>
        <p:spPr>
          <a:xfrm flipH="1">
            <a:off x="6553200" y="3810000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0" name="Rectangle 29"/>
          <p:cNvSpPr/>
          <p:nvPr/>
        </p:nvSpPr>
        <p:spPr>
          <a:xfrm flipH="1">
            <a:off x="6553200" y="5486401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914400" y="38862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10000" y="3617178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810000" y="22815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0" y="5144869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36" name="Rectangle 35"/>
          <p:cNvSpPr/>
          <p:nvPr/>
        </p:nvSpPr>
        <p:spPr>
          <a:xfrm flipH="1">
            <a:off x="6553200" y="2159913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85800" y="923836"/>
            <a:ext cx="32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40" name="Rectangle 39"/>
          <p:cNvSpPr/>
          <p:nvPr/>
        </p:nvSpPr>
        <p:spPr>
          <a:xfrm flipH="1">
            <a:off x="914400" y="4420512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914400" y="4903113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</p:spTree>
    <p:extLst>
      <p:ext uri="{BB962C8B-B14F-4D97-AF65-F5344CB8AC3E}">
        <p14:creationId xmlns:p14="http://schemas.microsoft.com/office/powerpoint/2010/main" val="122706669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163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