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9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AutoShape 64"/>
          <p:cNvSpPr>
            <a:spLocks noChangeArrowheads="1"/>
          </p:cNvSpPr>
          <p:nvPr/>
        </p:nvSpPr>
        <p:spPr bwMode="gray">
          <a:xfrm>
            <a:off x="457200" y="228600"/>
            <a:ext cx="792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Cycle </a:t>
            </a:r>
            <a:r>
              <a:rPr lang="en-US" sz="4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– </a:t>
            </a:r>
            <a:r>
              <a:rPr lang="en-US" sz="4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3 </a:t>
            </a:r>
            <a:r>
              <a:rPr lang="en-US" sz="4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Periods</a:t>
            </a:r>
            <a:endParaRPr lang="en-US" sz="4000" b="1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47" name="Freeform 14"/>
          <p:cNvSpPr>
            <a:spLocks/>
          </p:cNvSpPr>
          <p:nvPr/>
        </p:nvSpPr>
        <p:spPr bwMode="auto">
          <a:xfrm rot="21298386">
            <a:off x="4605270" y="1151488"/>
            <a:ext cx="2108116" cy="3679201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136" y="234"/>
              </a:cxn>
              <a:cxn ang="0">
                <a:pos x="0" y="479"/>
              </a:cxn>
              <a:cxn ang="0">
                <a:pos x="766" y="1392"/>
              </a:cxn>
              <a:cxn ang="0">
                <a:pos x="640" y="1859"/>
              </a:cxn>
              <a:cxn ang="0">
                <a:pos x="509" y="1785"/>
              </a:cxn>
              <a:cxn ang="0">
                <a:pos x="735" y="2154"/>
              </a:cxn>
              <a:cxn ang="0">
                <a:pos x="1168" y="2159"/>
              </a:cxn>
              <a:cxn ang="0">
                <a:pos x="1048" y="2091"/>
              </a:cxn>
              <a:cxn ang="0">
                <a:pos x="1236" y="1390"/>
              </a:cxn>
              <a:cxn ang="0">
                <a:pos x="5" y="0"/>
              </a:cxn>
            </a:cxnLst>
            <a:rect l="0" t="0" r="r" b="b"/>
            <a:pathLst>
              <a:path w="1236" h="2159">
                <a:moveTo>
                  <a:pt x="5" y="0"/>
                </a:moveTo>
                <a:cubicBezTo>
                  <a:pt x="136" y="234"/>
                  <a:pt x="136" y="234"/>
                  <a:pt x="136" y="234"/>
                </a:cubicBezTo>
                <a:cubicBezTo>
                  <a:pt x="0" y="479"/>
                  <a:pt x="0" y="479"/>
                  <a:pt x="0" y="479"/>
                </a:cubicBezTo>
                <a:cubicBezTo>
                  <a:pt x="436" y="556"/>
                  <a:pt x="766" y="935"/>
                  <a:pt x="766" y="1392"/>
                </a:cubicBezTo>
                <a:cubicBezTo>
                  <a:pt x="766" y="1563"/>
                  <a:pt x="720" y="1722"/>
                  <a:pt x="640" y="1859"/>
                </a:cubicBezTo>
                <a:cubicBezTo>
                  <a:pt x="509" y="1785"/>
                  <a:pt x="509" y="1785"/>
                  <a:pt x="509" y="1785"/>
                </a:cubicBezTo>
                <a:cubicBezTo>
                  <a:pt x="735" y="2154"/>
                  <a:pt x="735" y="2154"/>
                  <a:pt x="735" y="2154"/>
                </a:cubicBezTo>
                <a:cubicBezTo>
                  <a:pt x="1168" y="2159"/>
                  <a:pt x="1168" y="2159"/>
                  <a:pt x="1168" y="2159"/>
                </a:cubicBezTo>
                <a:cubicBezTo>
                  <a:pt x="1048" y="2091"/>
                  <a:pt x="1048" y="2091"/>
                  <a:pt x="1048" y="2091"/>
                </a:cubicBezTo>
                <a:cubicBezTo>
                  <a:pt x="1168" y="1885"/>
                  <a:pt x="1236" y="1646"/>
                  <a:pt x="1236" y="1390"/>
                </a:cubicBezTo>
                <a:cubicBezTo>
                  <a:pt x="1236" y="674"/>
                  <a:pt x="699" y="83"/>
                  <a:pt x="5" y="0"/>
                </a:cubicBezTo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15"/>
          <p:cNvSpPr>
            <a:spLocks/>
          </p:cNvSpPr>
          <p:nvPr/>
        </p:nvSpPr>
        <p:spPr bwMode="auto">
          <a:xfrm rot="21298386">
            <a:off x="1902847" y="1106341"/>
            <a:ext cx="2744721" cy="3545582"/>
          </a:xfrm>
          <a:custGeom>
            <a:avLst/>
            <a:gdLst/>
            <a:ahLst/>
            <a:cxnLst>
              <a:cxn ang="0">
                <a:pos x="1403" y="0"/>
              </a:cxn>
              <a:cxn ang="0">
                <a:pos x="1402" y="134"/>
              </a:cxn>
              <a:cxn ang="0">
                <a:pos x="1401" y="134"/>
              </a:cxn>
              <a:cxn ang="0">
                <a:pos x="0" y="1535"/>
              </a:cxn>
              <a:cxn ang="0">
                <a:pos x="111" y="2081"/>
              </a:cxn>
              <a:cxn ang="0">
                <a:pos x="254" y="1847"/>
              </a:cxn>
              <a:cxn ang="0">
                <a:pos x="531" y="1845"/>
              </a:cxn>
              <a:cxn ang="0">
                <a:pos x="478" y="1537"/>
              </a:cxn>
              <a:cxn ang="0">
                <a:pos x="1399" y="610"/>
              </a:cxn>
              <a:cxn ang="0">
                <a:pos x="1398" y="758"/>
              </a:cxn>
              <a:cxn ang="0">
                <a:pos x="1609" y="380"/>
              </a:cxn>
              <a:cxn ang="0">
                <a:pos x="1403" y="0"/>
              </a:cxn>
            </a:cxnLst>
            <a:rect l="0" t="0" r="r" b="b"/>
            <a:pathLst>
              <a:path w="1609" h="2081">
                <a:moveTo>
                  <a:pt x="1403" y="0"/>
                </a:moveTo>
                <a:cubicBezTo>
                  <a:pt x="1402" y="134"/>
                  <a:pt x="1402" y="134"/>
                  <a:pt x="1402" y="134"/>
                </a:cubicBezTo>
                <a:cubicBezTo>
                  <a:pt x="1401" y="134"/>
                  <a:pt x="1401" y="134"/>
                  <a:pt x="1401" y="134"/>
                </a:cubicBezTo>
                <a:cubicBezTo>
                  <a:pt x="628" y="134"/>
                  <a:pt x="0" y="761"/>
                  <a:pt x="0" y="1535"/>
                </a:cubicBezTo>
                <a:cubicBezTo>
                  <a:pt x="0" y="1728"/>
                  <a:pt x="40" y="1913"/>
                  <a:pt x="111" y="2081"/>
                </a:cubicBezTo>
                <a:cubicBezTo>
                  <a:pt x="254" y="1847"/>
                  <a:pt x="254" y="1847"/>
                  <a:pt x="254" y="1847"/>
                </a:cubicBezTo>
                <a:cubicBezTo>
                  <a:pt x="531" y="1845"/>
                  <a:pt x="531" y="1845"/>
                  <a:pt x="531" y="1845"/>
                </a:cubicBezTo>
                <a:cubicBezTo>
                  <a:pt x="497" y="1749"/>
                  <a:pt x="478" y="1645"/>
                  <a:pt x="478" y="1537"/>
                </a:cubicBezTo>
                <a:cubicBezTo>
                  <a:pt x="478" y="1027"/>
                  <a:pt x="890" y="613"/>
                  <a:pt x="1399" y="610"/>
                </a:cubicBezTo>
                <a:cubicBezTo>
                  <a:pt x="1398" y="758"/>
                  <a:pt x="1398" y="758"/>
                  <a:pt x="1398" y="758"/>
                </a:cubicBezTo>
                <a:cubicBezTo>
                  <a:pt x="1609" y="380"/>
                  <a:pt x="1609" y="380"/>
                  <a:pt x="1609" y="380"/>
                </a:cubicBezTo>
                <a:cubicBezTo>
                  <a:pt x="1403" y="0"/>
                  <a:pt x="1403" y="0"/>
                  <a:pt x="1403" y="0"/>
                </a:cubicBezTo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16"/>
          <p:cNvSpPr>
            <a:spLocks/>
          </p:cNvSpPr>
          <p:nvPr/>
        </p:nvSpPr>
        <p:spPr bwMode="auto">
          <a:xfrm rot="21298386">
            <a:off x="2237181" y="4310228"/>
            <a:ext cx="4171124" cy="1724280"/>
          </a:xfrm>
          <a:custGeom>
            <a:avLst/>
            <a:gdLst/>
            <a:ahLst/>
            <a:cxnLst>
              <a:cxn ang="0">
                <a:pos x="660" y="0"/>
              </a:cxn>
              <a:cxn ang="0">
                <a:pos x="227" y="4"/>
              </a:cxn>
              <a:cxn ang="0">
                <a:pos x="0" y="372"/>
              </a:cxn>
              <a:cxn ang="0">
                <a:pos x="113" y="308"/>
              </a:cxn>
              <a:cxn ang="0">
                <a:pos x="1328" y="1012"/>
              </a:cxn>
              <a:cxn ang="0">
                <a:pos x="2445" y="457"/>
              </a:cxn>
              <a:cxn ang="0">
                <a:pos x="2181" y="456"/>
              </a:cxn>
              <a:cxn ang="0">
                <a:pos x="2036" y="217"/>
              </a:cxn>
              <a:cxn ang="0">
                <a:pos x="1332" y="541"/>
              </a:cxn>
              <a:cxn ang="0">
                <a:pos x="528" y="74"/>
              </a:cxn>
              <a:cxn ang="0">
                <a:pos x="660" y="0"/>
              </a:cxn>
            </a:cxnLst>
            <a:rect l="0" t="0" r="r" b="b"/>
            <a:pathLst>
              <a:path w="2445" h="1012">
                <a:moveTo>
                  <a:pt x="660" y="0"/>
                </a:moveTo>
                <a:cubicBezTo>
                  <a:pt x="227" y="4"/>
                  <a:pt x="227" y="4"/>
                  <a:pt x="227" y="4"/>
                </a:cubicBezTo>
                <a:cubicBezTo>
                  <a:pt x="0" y="372"/>
                  <a:pt x="0" y="372"/>
                  <a:pt x="0" y="372"/>
                </a:cubicBezTo>
                <a:cubicBezTo>
                  <a:pt x="113" y="308"/>
                  <a:pt x="113" y="308"/>
                  <a:pt x="113" y="308"/>
                </a:cubicBezTo>
                <a:cubicBezTo>
                  <a:pt x="354" y="729"/>
                  <a:pt x="808" y="1012"/>
                  <a:pt x="1328" y="1012"/>
                </a:cubicBezTo>
                <a:cubicBezTo>
                  <a:pt x="1784" y="1012"/>
                  <a:pt x="2189" y="795"/>
                  <a:pt x="2445" y="457"/>
                </a:cubicBezTo>
                <a:cubicBezTo>
                  <a:pt x="2181" y="456"/>
                  <a:pt x="2181" y="456"/>
                  <a:pt x="2181" y="456"/>
                </a:cubicBezTo>
                <a:cubicBezTo>
                  <a:pt x="2036" y="217"/>
                  <a:pt x="2036" y="217"/>
                  <a:pt x="2036" y="217"/>
                </a:cubicBezTo>
                <a:cubicBezTo>
                  <a:pt x="1866" y="415"/>
                  <a:pt x="1614" y="541"/>
                  <a:pt x="1332" y="541"/>
                </a:cubicBezTo>
                <a:cubicBezTo>
                  <a:pt x="988" y="541"/>
                  <a:pt x="688" y="353"/>
                  <a:pt x="528" y="74"/>
                </a:cubicBezTo>
                <a:cubicBezTo>
                  <a:pt x="660" y="0"/>
                  <a:pt x="660" y="0"/>
                  <a:pt x="660" y="0"/>
                </a:cubicBezTo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394"/>
          <p:cNvSpPr txBox="1">
            <a:spLocks noChangeArrowheads="1"/>
          </p:cNvSpPr>
          <p:nvPr/>
        </p:nvSpPr>
        <p:spPr bwMode="auto">
          <a:xfrm>
            <a:off x="5728453" y="2486734"/>
            <a:ext cx="787718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3" name="Text Box 394"/>
          <p:cNvSpPr txBox="1">
            <a:spLocks noChangeArrowheads="1"/>
          </p:cNvSpPr>
          <p:nvPr/>
        </p:nvSpPr>
        <p:spPr bwMode="auto">
          <a:xfrm>
            <a:off x="3915152" y="5435286"/>
            <a:ext cx="787718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4" name="Text Box 394"/>
          <p:cNvSpPr txBox="1">
            <a:spLocks noChangeArrowheads="1"/>
          </p:cNvSpPr>
          <p:nvPr/>
        </p:nvSpPr>
        <p:spPr bwMode="auto">
          <a:xfrm>
            <a:off x="2326576" y="2374371"/>
            <a:ext cx="787718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7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5" name="Text Box 394"/>
          <p:cNvSpPr txBox="1">
            <a:spLocks noChangeArrowheads="1"/>
          </p:cNvSpPr>
          <p:nvPr/>
        </p:nvSpPr>
        <p:spPr bwMode="auto">
          <a:xfrm>
            <a:off x="2796153" y="3167150"/>
            <a:ext cx="3124201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b="1" kern="0" dirty="0" smtClean="0">
                <a:solidFill>
                  <a:srgbClr val="5E5E5E"/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63321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ycle Diagrams">
  <a:themeElements>
    <a:clrScheme name="Custom 1">
      <a:dk1>
        <a:srgbClr val="383838"/>
      </a:dk1>
      <a:lt1>
        <a:sysClr val="window" lastClr="FFFFFF"/>
      </a:lt1>
      <a:dk2>
        <a:srgbClr val="FFD965"/>
      </a:dk2>
      <a:lt2>
        <a:srgbClr val="FFFF00"/>
      </a:lt2>
      <a:accent1>
        <a:srgbClr val="00B0F0"/>
      </a:accent1>
      <a:accent2>
        <a:srgbClr val="0070C0"/>
      </a:accent2>
      <a:accent3>
        <a:srgbClr val="00B050"/>
      </a:accent3>
      <a:accent4>
        <a:srgbClr val="1AEC6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</TotalTime>
  <Words>10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Cycle Diagrams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PPTfans.cn</dc:creator>
  <dc:description>PPT设计教程网</dc:description>
  <dcterms:created xsi:type="dcterms:W3CDTF">2009-08-21T16:04:47Z</dcterms:created>
  <dcterms:modified xsi:type="dcterms:W3CDTF">2012-07-18T18:16:44Z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