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240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64"/>
          <p:cNvSpPr>
            <a:spLocks noChangeArrowheads="1"/>
          </p:cNvSpPr>
          <p:nvPr/>
        </p:nvSpPr>
        <p:spPr bwMode="gray">
          <a:xfrm>
            <a:off x="609600" y="228600"/>
            <a:ext cx="43434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Text Box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sp>
        <p:nvSpPr>
          <p:cNvPr id="3" name="Rectangle 2"/>
          <p:cNvSpPr/>
          <p:nvPr/>
        </p:nvSpPr>
        <p:spPr>
          <a:xfrm>
            <a:off x="748969" y="1943101"/>
            <a:ext cx="3471066" cy="1184570"/>
          </a:xfrm>
          <a:prstGeom prst="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825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5266865" y="1943101"/>
            <a:ext cx="3471066" cy="1184570"/>
          </a:xfrm>
          <a:prstGeom prst="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8255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038286" y="3830148"/>
            <a:ext cx="5327684" cy="1818177"/>
          </a:xfrm>
          <a:prstGeom prst="rect">
            <a:avLst/>
          </a:prstGeom>
          <a:gradFill flip="none" rotWithShape="1">
            <a:gsLst>
              <a:gs pos="0">
                <a:srgbClr val="4D4D4D">
                  <a:shade val="30000"/>
                  <a:satMod val="115000"/>
                </a:srgbClr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101600"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bg1"/>
                </a:gs>
                <a:gs pos="100000">
                  <a:srgbClr val="4D4D4D"/>
                </a:gs>
              </a:gsLst>
              <a:lin ang="5400000" scaled="0"/>
            </a:gradFill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90600" y="23622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8" name="Rectangle 7"/>
          <p:cNvSpPr/>
          <p:nvPr/>
        </p:nvSpPr>
        <p:spPr>
          <a:xfrm>
            <a:off x="1828800" y="21336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9" name="Rectangle 8"/>
          <p:cNvSpPr/>
          <p:nvPr/>
        </p:nvSpPr>
        <p:spPr>
          <a:xfrm>
            <a:off x="5476875" y="23622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>
                    <a:lumMod val="7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10" name="Rectangle 9"/>
          <p:cNvSpPr/>
          <p:nvPr/>
        </p:nvSpPr>
        <p:spPr>
          <a:xfrm>
            <a:off x="6324600" y="2133600"/>
            <a:ext cx="1600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743200" y="4419600"/>
            <a:ext cx="393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Your text here. Example text.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733800" y="4081046"/>
            <a:ext cx="22860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60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Example Text Here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2743200" y="4796135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 scrambled it to make a type specimen book. </a:t>
            </a:r>
          </a:p>
        </p:txBody>
      </p:sp>
      <p:sp>
        <p:nvSpPr>
          <p:cNvPr id="69" name="Isosceles Triangle 68"/>
          <p:cNvSpPr/>
          <p:nvPr/>
        </p:nvSpPr>
        <p:spPr>
          <a:xfrm flipV="1">
            <a:off x="2209800" y="3124200"/>
            <a:ext cx="531116" cy="34674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gradFill>
              <a:gsLst>
                <a:gs pos="0">
                  <a:srgbClr val="4D4D4D"/>
                </a:gs>
                <a:gs pos="73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Isosceles Triangle 69"/>
          <p:cNvSpPr/>
          <p:nvPr/>
        </p:nvSpPr>
        <p:spPr>
          <a:xfrm flipV="1">
            <a:off x="6707884" y="3124200"/>
            <a:ext cx="531116" cy="346748"/>
          </a:xfrm>
          <a:prstGeom prst="triangle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gradFill>
              <a:gsLst>
                <a:gs pos="0">
                  <a:srgbClr val="4D4D4D"/>
                </a:gs>
                <a:gs pos="73000">
                  <a:schemeClr val="bg1"/>
                </a:gs>
                <a:gs pos="100000">
                  <a:schemeClr val="bg1">
                    <a:lumMod val="50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543356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4553575</TotalTime>
  <Words>88</Words>
  <Application>Microsoft Office PowerPoint</Application>
  <PresentationFormat>全屏显示(4:3)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DG-聚合</dc:subject>
  <dc:creator>PPTfans.cn</dc:creator>
  <cp:keywords>TZ-手动增减;XG-渐变;KJ-平面;DH-静态;XJ-二级</cp:keywords>
  <dc:description>PPTfans.cn</dc:description>
  <cp:revision>665</cp:revision>
  <dcterms:created xsi:type="dcterms:W3CDTF">2010-07-23T09:33:49Z</dcterms:created>
  <dcterms:modified xsi:type="dcterms:W3CDTF">2012-07-18T18:47:44Z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