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58402-3818-4904-8939-2EE78C97B27B}" type="datetimeFigureOut">
              <a:rPr lang="en-US"/>
              <a:pPr>
                <a:defRPr/>
              </a:pPr>
              <a:t>7/19/2012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FAE7F-05CE-4029-AE87-7E985C7C87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C430323-E022-46C4-8466-6DF4C317887D}" type="datetimeFigureOut">
              <a:rPr lang="en-US"/>
              <a:pPr>
                <a:defRPr/>
              </a:pPr>
              <a:t>7/19/2012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10187B8-A45A-4312-B07C-2643186172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240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64"/>
          <p:cNvSpPr>
            <a:spLocks noChangeArrowheads="1"/>
          </p:cNvSpPr>
          <p:nvPr/>
        </p:nvSpPr>
        <p:spPr bwMode="gray">
          <a:xfrm>
            <a:off x="609600" y="228600"/>
            <a:ext cx="4343400" cy="609600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</a:rPr>
              <a:t>Text Box</a:t>
            </a:r>
            <a:r>
              <a:rPr lang="en-US" sz="28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800" kern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굴림" charset="-127"/>
                <a:cs typeface="Arial" pitchFamily="34" charset="0"/>
              </a:rPr>
              <a:t>– Your Text Here</a:t>
            </a:r>
          </a:p>
        </p:txBody>
      </p:sp>
      <p:sp>
        <p:nvSpPr>
          <p:cNvPr id="3" name="Rectangle 2"/>
          <p:cNvSpPr/>
          <p:nvPr/>
        </p:nvSpPr>
        <p:spPr>
          <a:xfrm>
            <a:off x="748969" y="1943101"/>
            <a:ext cx="3471066" cy="1184570"/>
          </a:xfrm>
          <a:prstGeom prst="rect">
            <a:avLst/>
          </a:prstGeom>
          <a:gradFill flip="none" rotWithShape="1">
            <a:gsLst>
              <a:gs pos="0">
                <a:srgbClr val="4D4D4D">
                  <a:shade val="30000"/>
                  <a:satMod val="115000"/>
                </a:srgbClr>
              </a:gs>
              <a:gs pos="50000">
                <a:srgbClr val="4D4D4D">
                  <a:shade val="67500"/>
                  <a:satMod val="115000"/>
                </a:srgbClr>
              </a:gs>
              <a:gs pos="100000">
                <a:srgbClr val="4D4D4D">
                  <a:shade val="100000"/>
                  <a:satMod val="115000"/>
                </a:srgbClr>
              </a:gs>
            </a:gsLst>
            <a:lin ang="16200000" scaled="1"/>
            <a:tileRect/>
          </a:gradFill>
          <a:ln w="82550">
            <a:gradFill>
              <a:gsLst>
                <a:gs pos="0">
                  <a:schemeClr val="bg1">
                    <a:lumMod val="50000"/>
                  </a:schemeClr>
                </a:gs>
                <a:gs pos="50000">
                  <a:schemeClr val="bg1"/>
                </a:gs>
                <a:gs pos="100000">
                  <a:srgbClr val="4D4D4D"/>
                </a:gs>
              </a:gsLst>
              <a:lin ang="5400000" scaled="0"/>
            </a:gra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266865" y="1943101"/>
            <a:ext cx="3471066" cy="1184570"/>
          </a:xfrm>
          <a:prstGeom prst="rect">
            <a:avLst/>
          </a:prstGeom>
          <a:gradFill flip="none" rotWithShape="1">
            <a:gsLst>
              <a:gs pos="0">
                <a:srgbClr val="4D4D4D">
                  <a:shade val="30000"/>
                  <a:satMod val="115000"/>
                </a:srgbClr>
              </a:gs>
              <a:gs pos="50000">
                <a:srgbClr val="4D4D4D">
                  <a:shade val="67500"/>
                  <a:satMod val="115000"/>
                </a:srgbClr>
              </a:gs>
              <a:gs pos="100000">
                <a:srgbClr val="4D4D4D">
                  <a:shade val="100000"/>
                  <a:satMod val="115000"/>
                </a:srgbClr>
              </a:gs>
            </a:gsLst>
            <a:lin ang="16200000" scaled="1"/>
            <a:tileRect/>
          </a:gradFill>
          <a:ln w="82550">
            <a:gradFill>
              <a:gsLst>
                <a:gs pos="0">
                  <a:schemeClr val="bg1">
                    <a:lumMod val="50000"/>
                  </a:schemeClr>
                </a:gs>
                <a:gs pos="50000">
                  <a:schemeClr val="bg1"/>
                </a:gs>
                <a:gs pos="100000">
                  <a:srgbClr val="4D4D4D"/>
                </a:gs>
              </a:gsLst>
              <a:lin ang="5400000" scaled="0"/>
            </a:gra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038286" y="3830148"/>
            <a:ext cx="5327684" cy="1818177"/>
          </a:xfrm>
          <a:prstGeom prst="rect">
            <a:avLst/>
          </a:prstGeom>
          <a:gradFill flip="none" rotWithShape="1">
            <a:gsLst>
              <a:gs pos="0">
                <a:srgbClr val="4D4D4D">
                  <a:shade val="30000"/>
                  <a:satMod val="115000"/>
                </a:srgbClr>
              </a:gs>
              <a:gs pos="50000">
                <a:srgbClr val="4D4D4D">
                  <a:shade val="67500"/>
                  <a:satMod val="115000"/>
                </a:srgbClr>
              </a:gs>
              <a:gs pos="100000">
                <a:srgbClr val="4D4D4D">
                  <a:shade val="100000"/>
                  <a:satMod val="115000"/>
                </a:srgbClr>
              </a:gs>
            </a:gsLst>
            <a:lin ang="16200000" scaled="1"/>
            <a:tileRect/>
          </a:gradFill>
          <a:ln w="101600">
            <a:gradFill>
              <a:gsLst>
                <a:gs pos="0">
                  <a:schemeClr val="bg1">
                    <a:lumMod val="50000"/>
                  </a:schemeClr>
                </a:gs>
                <a:gs pos="50000">
                  <a:schemeClr val="bg1"/>
                </a:gs>
                <a:gs pos="100000">
                  <a:srgbClr val="4D4D4D"/>
                </a:gs>
              </a:gsLst>
              <a:lin ang="5400000" scaled="0"/>
            </a:gra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0600" y="2362200"/>
            <a:ext cx="3048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kern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굴림" charset="-127"/>
                <a:cs typeface="Arial" pitchFamily="34" charset="0"/>
              </a:rPr>
              <a:t>Lorem is simp dummy text of then and scrambled it to make a type specimen book. </a:t>
            </a:r>
          </a:p>
        </p:txBody>
      </p:sp>
      <p:sp>
        <p:nvSpPr>
          <p:cNvPr id="8" name="Rectangle 7"/>
          <p:cNvSpPr/>
          <p:nvPr/>
        </p:nvSpPr>
        <p:spPr>
          <a:xfrm>
            <a:off x="1828800" y="2133600"/>
            <a:ext cx="1600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charset="-127"/>
                <a:cs typeface="Arial" pitchFamily="34" charset="0"/>
              </a:rPr>
              <a:t>Example Text</a:t>
            </a:r>
          </a:p>
        </p:txBody>
      </p:sp>
      <p:sp>
        <p:nvSpPr>
          <p:cNvPr id="9" name="Rectangle 8"/>
          <p:cNvSpPr/>
          <p:nvPr/>
        </p:nvSpPr>
        <p:spPr>
          <a:xfrm>
            <a:off x="5476875" y="2362200"/>
            <a:ext cx="3048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kern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굴림" charset="-127"/>
                <a:cs typeface="Arial" pitchFamily="34" charset="0"/>
              </a:rPr>
              <a:t>Lorem is simp dummy text of then and scrambled it to make a type specimen book.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6324600" y="2133600"/>
            <a:ext cx="1600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charset="-127"/>
                <a:cs typeface="Arial" pitchFamily="34" charset="0"/>
              </a:rPr>
              <a:t>Example Text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743200" y="4419600"/>
            <a:ext cx="3937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kern="0" dirty="0" smtClean="0">
                <a:solidFill>
                  <a:schemeClr val="bg1"/>
                </a:solidFill>
                <a:latin typeface="+mn-lt"/>
                <a:ea typeface="굴림" charset="-127"/>
                <a:cs typeface="Arial" pitchFamily="34" charset="0"/>
              </a:rPr>
              <a:t>Lorem is simp dummy text of then and scrambled it to make a type specimen book. Your text here. Example text.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733800" y="4081046"/>
            <a:ext cx="2286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60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charset="-127"/>
                <a:cs typeface="Arial" pitchFamily="34" charset="0"/>
              </a:rPr>
              <a:t>Example Text Here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743200" y="4796135"/>
            <a:ext cx="3048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kern="0" dirty="0" smtClean="0">
                <a:solidFill>
                  <a:schemeClr val="bg1"/>
                </a:solidFill>
                <a:latin typeface="+mn-lt"/>
                <a:ea typeface="굴림" charset="-127"/>
                <a:cs typeface="Arial" pitchFamily="34" charset="0"/>
              </a:rPr>
              <a:t>Lorem is simp dummy text of then and scrambled it to make a type specimen book. </a:t>
            </a:r>
          </a:p>
        </p:txBody>
      </p:sp>
      <p:sp>
        <p:nvSpPr>
          <p:cNvPr id="69" name="Isosceles Triangle 68"/>
          <p:cNvSpPr/>
          <p:nvPr/>
        </p:nvSpPr>
        <p:spPr>
          <a:xfrm flipV="1">
            <a:off x="2209800" y="3124200"/>
            <a:ext cx="531116" cy="346748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gradFill>
              <a:gsLst>
                <a:gs pos="0">
                  <a:srgbClr val="4D4D4D"/>
                </a:gs>
                <a:gs pos="73000">
                  <a:schemeClr val="bg1"/>
                </a:gs>
                <a:gs pos="100000">
                  <a:schemeClr val="bg1">
                    <a:lumMod val="5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Isosceles Triangle 69"/>
          <p:cNvSpPr/>
          <p:nvPr/>
        </p:nvSpPr>
        <p:spPr>
          <a:xfrm flipV="1">
            <a:off x="6707884" y="3124200"/>
            <a:ext cx="531116" cy="346748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gradFill>
              <a:gsLst>
                <a:gs pos="0">
                  <a:srgbClr val="4D4D4D"/>
                </a:gs>
                <a:gs pos="73000">
                  <a:schemeClr val="bg1"/>
                </a:gs>
                <a:gs pos="100000">
                  <a:schemeClr val="bg1">
                    <a:lumMod val="5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543356"/>
      </p:ext>
    </p:extLst>
  </p:cSld>
  <p:clrMapOvr>
    <a:masterClrMapping/>
  </p:clrMapOvr>
</p:sld>
</file>

<file path=ppt/theme/theme1.xml><?xml version="1.0" encoding="utf-8"?>
<a:theme xmlns:a="http://schemas.openxmlformats.org/drawingml/2006/main" name="Scrum Process">
  <a:themeElements>
    <a:clrScheme name="Custom 1">
      <a:dk1>
        <a:srgbClr val="383838"/>
      </a:dk1>
      <a:lt1>
        <a:sysClr val="window" lastClr="FFFFFF"/>
      </a:lt1>
      <a:dk2>
        <a:srgbClr val="CCCC00"/>
      </a:dk2>
      <a:lt2>
        <a:srgbClr val="FFFF00"/>
      </a:lt2>
      <a:accent1>
        <a:srgbClr val="00B0F0"/>
      </a:accent1>
      <a:accent2>
        <a:srgbClr val="0070C0"/>
      </a:accent2>
      <a:accent3>
        <a:srgbClr val="00EA1C"/>
      </a:accent3>
      <a:accent4>
        <a:srgbClr val="00B050"/>
      </a:accent4>
      <a:accent5>
        <a:srgbClr val="C00000"/>
      </a:accent5>
      <a:accent6>
        <a:srgbClr val="FF00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Scrum Process</Template>
  <TotalTime>4553575</TotalTime>
  <Words>88</Words>
  <Application>Microsoft Office PowerPoint</Application>
  <PresentationFormat>全屏显示(4:3)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Scrum Process</vt:lpstr>
      <vt:lpstr>PowerPoint 演示文稿</vt:lpstr>
    </vt:vector>
  </TitlesOfParts>
  <Company>Design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PPT设计教程网分享</dc:title>
  <dc:subject>DG-聚合</dc:subject>
  <dc:creator>PPTfans.cn</dc:creator>
  <cp:keywords>TZ-手动增减;XG-渐变;KJ-平面;DH-静态;XJ-二级</cp:keywords>
  <dc:description>PPTfans.cn</dc:description>
  <cp:revision>665</cp:revision>
  <dcterms:created xsi:type="dcterms:W3CDTF">2010-07-23T09:33:49Z</dcterms:created>
  <dcterms:modified xsi:type="dcterms:W3CDTF">2012-07-18T18:47:44Z</dcterms:modified>
  <cp:category>UDi-逻辑图示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Slide 1</vt:lpwstr>
  </property>
  <property fmtid="{D5CDD505-2E9C-101B-9397-08002B2CF9AE}" pid="3" name="SlideDescription">
    <vt:lpwstr/>
  </property>
</Properties>
</file>