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11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LISTS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7780" y="1752600"/>
            <a:ext cx="6941821" cy="144965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5402" y="1752600"/>
            <a:ext cx="1449659" cy="1449659"/>
          </a:xfrm>
          <a:prstGeom prst="ellipse">
            <a:avLst/>
          </a:prstGeom>
          <a:gradFill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1"/>
          </a:gradFill>
          <a:ln w="76200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/>
          </a:p>
        </p:txBody>
      </p:sp>
      <p:sp>
        <p:nvSpPr>
          <p:cNvPr id="11" name="Rectangle 10"/>
          <p:cNvSpPr/>
          <p:nvPr/>
        </p:nvSpPr>
        <p:spPr>
          <a:xfrm>
            <a:off x="1358217" y="4265341"/>
            <a:ext cx="6947583" cy="1449659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5402" y="4265341"/>
            <a:ext cx="1449659" cy="1449659"/>
          </a:xfrm>
          <a:prstGeom prst="ellipse">
            <a:avLst/>
          </a:prstGeom>
          <a:gradFill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75000"/>
                </a:schemeClr>
              </a:gs>
            </a:gsLst>
            <a:lin ang="10800000" scaled="1"/>
          </a:gradFill>
          <a:ln w="76200">
            <a:gradFill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74998" y="2209800"/>
            <a:ext cx="883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4998" y="4751534"/>
            <a:ext cx="883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62200" y="2209800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62200" y="4800600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bg1"/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4556174</TotalTime>
  <Words>19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TZ-手动增减;XG-渐变;KJ-平面;DH-静态;XJ-二级</cp:keywords>
  <dc:description>PPT设计教程网</dc:description>
  <dcterms:created xsi:type="dcterms:W3CDTF">2010-07-23T09:33:49Z</dcterms:created>
  <dcterms:modified xsi:type="dcterms:W3CDTF">2012-07-18T18:33:50Z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