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4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5194300"/>
            <a:ext cx="9144000" cy="16637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2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Businesspeople Silhouettes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685800" y="1219200"/>
            <a:ext cx="4945062" cy="4416228"/>
            <a:chOff x="1258888" y="1127125"/>
            <a:chExt cx="5922962" cy="5289550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1258888" y="1127125"/>
              <a:ext cx="5788025" cy="5289550"/>
            </a:xfrm>
            <a:custGeom>
              <a:avLst/>
              <a:gdLst/>
              <a:ahLst/>
              <a:cxnLst>
                <a:cxn ang="0">
                  <a:pos x="1759" y="1347"/>
                </a:cxn>
                <a:cxn ang="0">
                  <a:pos x="1697" y="1146"/>
                </a:cxn>
                <a:cxn ang="0">
                  <a:pos x="1549" y="897"/>
                </a:cxn>
                <a:cxn ang="0">
                  <a:pos x="1483" y="828"/>
                </a:cxn>
                <a:cxn ang="0">
                  <a:pos x="1445" y="606"/>
                </a:cxn>
                <a:cxn ang="0">
                  <a:pos x="1427" y="579"/>
                </a:cxn>
                <a:cxn ang="0">
                  <a:pos x="1387" y="534"/>
                </a:cxn>
                <a:cxn ang="0">
                  <a:pos x="1312" y="339"/>
                </a:cxn>
                <a:cxn ang="0">
                  <a:pos x="1290" y="186"/>
                </a:cxn>
                <a:cxn ang="0">
                  <a:pos x="986" y="10"/>
                </a:cxn>
                <a:cxn ang="0">
                  <a:pos x="785" y="201"/>
                </a:cxn>
                <a:cxn ang="0">
                  <a:pos x="713" y="308"/>
                </a:cxn>
                <a:cxn ang="0">
                  <a:pos x="735" y="306"/>
                </a:cxn>
                <a:cxn ang="0">
                  <a:pos x="705" y="390"/>
                </a:cxn>
                <a:cxn ang="0">
                  <a:pos x="650" y="510"/>
                </a:cxn>
                <a:cxn ang="0">
                  <a:pos x="681" y="477"/>
                </a:cxn>
                <a:cxn ang="0">
                  <a:pos x="660" y="528"/>
                </a:cxn>
                <a:cxn ang="0">
                  <a:pos x="643" y="616"/>
                </a:cxn>
                <a:cxn ang="0">
                  <a:pos x="679" y="555"/>
                </a:cxn>
                <a:cxn ang="0">
                  <a:pos x="653" y="637"/>
                </a:cxn>
                <a:cxn ang="0">
                  <a:pos x="607" y="672"/>
                </a:cxn>
                <a:cxn ang="0">
                  <a:pos x="645" y="698"/>
                </a:cxn>
                <a:cxn ang="0">
                  <a:pos x="436" y="842"/>
                </a:cxn>
                <a:cxn ang="0">
                  <a:pos x="313" y="1031"/>
                </a:cxn>
                <a:cxn ang="0">
                  <a:pos x="124" y="1207"/>
                </a:cxn>
                <a:cxn ang="0">
                  <a:pos x="26" y="1476"/>
                </a:cxn>
                <a:cxn ang="0">
                  <a:pos x="557" y="1602"/>
                </a:cxn>
                <a:cxn ang="0">
                  <a:pos x="704" y="1599"/>
                </a:cxn>
                <a:cxn ang="0">
                  <a:pos x="887" y="1613"/>
                </a:cxn>
                <a:cxn ang="0">
                  <a:pos x="1030" y="1578"/>
                </a:cxn>
                <a:cxn ang="0">
                  <a:pos x="1063" y="1534"/>
                </a:cxn>
                <a:cxn ang="0">
                  <a:pos x="1083" y="1497"/>
                </a:cxn>
                <a:cxn ang="0">
                  <a:pos x="1040" y="1426"/>
                </a:cxn>
                <a:cxn ang="0">
                  <a:pos x="868" y="1395"/>
                </a:cxn>
                <a:cxn ang="0">
                  <a:pos x="768" y="1419"/>
                </a:cxn>
                <a:cxn ang="0">
                  <a:pos x="693" y="1399"/>
                </a:cxn>
                <a:cxn ang="0">
                  <a:pos x="422" y="1350"/>
                </a:cxn>
                <a:cxn ang="0">
                  <a:pos x="478" y="1226"/>
                </a:cxn>
                <a:cxn ang="0">
                  <a:pos x="566" y="1298"/>
                </a:cxn>
                <a:cxn ang="0">
                  <a:pos x="705" y="1396"/>
                </a:cxn>
                <a:cxn ang="0">
                  <a:pos x="997" y="1387"/>
                </a:cxn>
                <a:cxn ang="0">
                  <a:pos x="1232" y="1457"/>
                </a:cxn>
                <a:cxn ang="0">
                  <a:pos x="1392" y="1280"/>
                </a:cxn>
                <a:cxn ang="0">
                  <a:pos x="1527" y="1446"/>
                </a:cxn>
              </a:cxnLst>
              <a:rect l="0" t="0" r="r" b="b"/>
              <a:pathLst>
                <a:path w="1765" h="1613">
                  <a:moveTo>
                    <a:pt x="1655" y="1477"/>
                  </a:moveTo>
                  <a:cubicBezTo>
                    <a:pt x="1685" y="1476"/>
                    <a:pt x="1714" y="1471"/>
                    <a:pt x="1728" y="1444"/>
                  </a:cubicBezTo>
                  <a:cubicBezTo>
                    <a:pt x="1741" y="1416"/>
                    <a:pt x="1765" y="1365"/>
                    <a:pt x="1759" y="1347"/>
                  </a:cubicBezTo>
                  <a:cubicBezTo>
                    <a:pt x="1753" y="1329"/>
                    <a:pt x="1748" y="1320"/>
                    <a:pt x="1748" y="1296"/>
                  </a:cubicBezTo>
                  <a:cubicBezTo>
                    <a:pt x="1748" y="1271"/>
                    <a:pt x="1744" y="1238"/>
                    <a:pt x="1728" y="1216"/>
                  </a:cubicBezTo>
                  <a:cubicBezTo>
                    <a:pt x="1711" y="1193"/>
                    <a:pt x="1711" y="1160"/>
                    <a:pt x="1697" y="1146"/>
                  </a:cubicBezTo>
                  <a:cubicBezTo>
                    <a:pt x="1684" y="1133"/>
                    <a:pt x="1669" y="1119"/>
                    <a:pt x="1651" y="1082"/>
                  </a:cubicBezTo>
                  <a:cubicBezTo>
                    <a:pt x="1632" y="1046"/>
                    <a:pt x="1581" y="953"/>
                    <a:pt x="1575" y="936"/>
                  </a:cubicBezTo>
                  <a:cubicBezTo>
                    <a:pt x="1569" y="919"/>
                    <a:pt x="1555" y="903"/>
                    <a:pt x="1549" y="897"/>
                  </a:cubicBezTo>
                  <a:cubicBezTo>
                    <a:pt x="1543" y="891"/>
                    <a:pt x="1526" y="891"/>
                    <a:pt x="1526" y="891"/>
                  </a:cubicBezTo>
                  <a:cubicBezTo>
                    <a:pt x="1526" y="891"/>
                    <a:pt x="1499" y="848"/>
                    <a:pt x="1494" y="838"/>
                  </a:cubicBezTo>
                  <a:cubicBezTo>
                    <a:pt x="1488" y="828"/>
                    <a:pt x="1483" y="828"/>
                    <a:pt x="1483" y="828"/>
                  </a:cubicBezTo>
                  <a:cubicBezTo>
                    <a:pt x="1483" y="828"/>
                    <a:pt x="1471" y="778"/>
                    <a:pt x="1482" y="737"/>
                  </a:cubicBezTo>
                  <a:cubicBezTo>
                    <a:pt x="1493" y="695"/>
                    <a:pt x="1507" y="654"/>
                    <a:pt x="1497" y="644"/>
                  </a:cubicBezTo>
                  <a:cubicBezTo>
                    <a:pt x="1487" y="634"/>
                    <a:pt x="1452" y="614"/>
                    <a:pt x="1445" y="606"/>
                  </a:cubicBezTo>
                  <a:cubicBezTo>
                    <a:pt x="1437" y="598"/>
                    <a:pt x="1436" y="593"/>
                    <a:pt x="1436" y="593"/>
                  </a:cubicBezTo>
                  <a:cubicBezTo>
                    <a:pt x="1436" y="593"/>
                    <a:pt x="1450" y="592"/>
                    <a:pt x="1442" y="579"/>
                  </a:cubicBezTo>
                  <a:cubicBezTo>
                    <a:pt x="1434" y="565"/>
                    <a:pt x="1427" y="575"/>
                    <a:pt x="1427" y="579"/>
                  </a:cubicBezTo>
                  <a:cubicBezTo>
                    <a:pt x="1427" y="584"/>
                    <a:pt x="1423" y="587"/>
                    <a:pt x="1423" y="587"/>
                  </a:cubicBezTo>
                  <a:cubicBezTo>
                    <a:pt x="1423" y="587"/>
                    <a:pt x="1407" y="572"/>
                    <a:pt x="1407" y="563"/>
                  </a:cubicBezTo>
                  <a:cubicBezTo>
                    <a:pt x="1407" y="555"/>
                    <a:pt x="1395" y="543"/>
                    <a:pt x="1387" y="534"/>
                  </a:cubicBezTo>
                  <a:cubicBezTo>
                    <a:pt x="1378" y="525"/>
                    <a:pt x="1340" y="493"/>
                    <a:pt x="1335" y="487"/>
                  </a:cubicBezTo>
                  <a:cubicBezTo>
                    <a:pt x="1329" y="482"/>
                    <a:pt x="1327" y="462"/>
                    <a:pt x="1327" y="449"/>
                  </a:cubicBezTo>
                  <a:cubicBezTo>
                    <a:pt x="1327" y="436"/>
                    <a:pt x="1326" y="360"/>
                    <a:pt x="1312" y="339"/>
                  </a:cubicBezTo>
                  <a:cubicBezTo>
                    <a:pt x="1299" y="318"/>
                    <a:pt x="1320" y="335"/>
                    <a:pt x="1309" y="314"/>
                  </a:cubicBezTo>
                  <a:cubicBezTo>
                    <a:pt x="1298" y="292"/>
                    <a:pt x="1301" y="267"/>
                    <a:pt x="1301" y="249"/>
                  </a:cubicBezTo>
                  <a:cubicBezTo>
                    <a:pt x="1301" y="231"/>
                    <a:pt x="1306" y="211"/>
                    <a:pt x="1290" y="186"/>
                  </a:cubicBezTo>
                  <a:cubicBezTo>
                    <a:pt x="1274" y="161"/>
                    <a:pt x="1235" y="89"/>
                    <a:pt x="1201" y="66"/>
                  </a:cubicBezTo>
                  <a:cubicBezTo>
                    <a:pt x="1166" y="42"/>
                    <a:pt x="1190" y="37"/>
                    <a:pt x="1149" y="21"/>
                  </a:cubicBezTo>
                  <a:cubicBezTo>
                    <a:pt x="1108" y="5"/>
                    <a:pt x="1006" y="0"/>
                    <a:pt x="986" y="10"/>
                  </a:cubicBezTo>
                  <a:cubicBezTo>
                    <a:pt x="966" y="21"/>
                    <a:pt x="958" y="29"/>
                    <a:pt x="958" y="29"/>
                  </a:cubicBezTo>
                  <a:cubicBezTo>
                    <a:pt x="958" y="29"/>
                    <a:pt x="871" y="44"/>
                    <a:pt x="843" y="92"/>
                  </a:cubicBezTo>
                  <a:cubicBezTo>
                    <a:pt x="814" y="141"/>
                    <a:pt x="824" y="185"/>
                    <a:pt x="785" y="201"/>
                  </a:cubicBezTo>
                  <a:cubicBezTo>
                    <a:pt x="746" y="216"/>
                    <a:pt x="707" y="238"/>
                    <a:pt x="714" y="274"/>
                  </a:cubicBezTo>
                  <a:cubicBezTo>
                    <a:pt x="714" y="274"/>
                    <a:pt x="714" y="262"/>
                    <a:pt x="728" y="248"/>
                  </a:cubicBezTo>
                  <a:cubicBezTo>
                    <a:pt x="728" y="248"/>
                    <a:pt x="742" y="288"/>
                    <a:pt x="713" y="308"/>
                  </a:cubicBezTo>
                  <a:cubicBezTo>
                    <a:pt x="683" y="328"/>
                    <a:pt x="683" y="358"/>
                    <a:pt x="683" y="358"/>
                  </a:cubicBezTo>
                  <a:cubicBezTo>
                    <a:pt x="683" y="358"/>
                    <a:pt x="683" y="335"/>
                    <a:pt x="704" y="325"/>
                  </a:cubicBezTo>
                  <a:cubicBezTo>
                    <a:pt x="725" y="316"/>
                    <a:pt x="735" y="306"/>
                    <a:pt x="735" y="306"/>
                  </a:cubicBezTo>
                  <a:cubicBezTo>
                    <a:pt x="735" y="306"/>
                    <a:pt x="728" y="346"/>
                    <a:pt x="706" y="368"/>
                  </a:cubicBezTo>
                  <a:cubicBezTo>
                    <a:pt x="684" y="390"/>
                    <a:pt x="688" y="402"/>
                    <a:pt x="688" y="407"/>
                  </a:cubicBezTo>
                  <a:cubicBezTo>
                    <a:pt x="688" y="412"/>
                    <a:pt x="698" y="397"/>
                    <a:pt x="705" y="390"/>
                  </a:cubicBezTo>
                  <a:cubicBezTo>
                    <a:pt x="712" y="383"/>
                    <a:pt x="726" y="369"/>
                    <a:pt x="726" y="369"/>
                  </a:cubicBezTo>
                  <a:cubicBezTo>
                    <a:pt x="726" y="369"/>
                    <a:pt x="717" y="431"/>
                    <a:pt x="688" y="445"/>
                  </a:cubicBezTo>
                  <a:cubicBezTo>
                    <a:pt x="658" y="459"/>
                    <a:pt x="650" y="510"/>
                    <a:pt x="650" y="510"/>
                  </a:cubicBezTo>
                  <a:cubicBezTo>
                    <a:pt x="650" y="510"/>
                    <a:pt x="658" y="471"/>
                    <a:pt x="676" y="461"/>
                  </a:cubicBezTo>
                  <a:cubicBezTo>
                    <a:pt x="695" y="452"/>
                    <a:pt x="724" y="431"/>
                    <a:pt x="724" y="431"/>
                  </a:cubicBezTo>
                  <a:cubicBezTo>
                    <a:pt x="724" y="431"/>
                    <a:pt x="697" y="472"/>
                    <a:pt x="681" y="477"/>
                  </a:cubicBezTo>
                  <a:cubicBezTo>
                    <a:pt x="665" y="483"/>
                    <a:pt x="655" y="510"/>
                    <a:pt x="650" y="522"/>
                  </a:cubicBezTo>
                  <a:cubicBezTo>
                    <a:pt x="645" y="535"/>
                    <a:pt x="645" y="558"/>
                    <a:pt x="645" y="558"/>
                  </a:cubicBezTo>
                  <a:cubicBezTo>
                    <a:pt x="645" y="558"/>
                    <a:pt x="645" y="543"/>
                    <a:pt x="660" y="528"/>
                  </a:cubicBezTo>
                  <a:cubicBezTo>
                    <a:pt x="676" y="513"/>
                    <a:pt x="700" y="488"/>
                    <a:pt x="700" y="488"/>
                  </a:cubicBezTo>
                  <a:cubicBezTo>
                    <a:pt x="700" y="488"/>
                    <a:pt x="653" y="550"/>
                    <a:pt x="653" y="574"/>
                  </a:cubicBezTo>
                  <a:cubicBezTo>
                    <a:pt x="653" y="597"/>
                    <a:pt x="647" y="613"/>
                    <a:pt x="643" y="616"/>
                  </a:cubicBezTo>
                  <a:cubicBezTo>
                    <a:pt x="640" y="620"/>
                    <a:pt x="654" y="613"/>
                    <a:pt x="654" y="605"/>
                  </a:cubicBezTo>
                  <a:cubicBezTo>
                    <a:pt x="654" y="598"/>
                    <a:pt x="656" y="574"/>
                    <a:pt x="662" y="568"/>
                  </a:cubicBezTo>
                  <a:cubicBezTo>
                    <a:pt x="668" y="562"/>
                    <a:pt x="679" y="555"/>
                    <a:pt x="679" y="555"/>
                  </a:cubicBezTo>
                  <a:cubicBezTo>
                    <a:pt x="679" y="555"/>
                    <a:pt x="676" y="597"/>
                    <a:pt x="657" y="615"/>
                  </a:cubicBezTo>
                  <a:cubicBezTo>
                    <a:pt x="639" y="633"/>
                    <a:pt x="622" y="650"/>
                    <a:pt x="622" y="665"/>
                  </a:cubicBezTo>
                  <a:cubicBezTo>
                    <a:pt x="622" y="665"/>
                    <a:pt x="631" y="646"/>
                    <a:pt x="653" y="637"/>
                  </a:cubicBezTo>
                  <a:cubicBezTo>
                    <a:pt x="675" y="629"/>
                    <a:pt x="676" y="620"/>
                    <a:pt x="676" y="620"/>
                  </a:cubicBezTo>
                  <a:cubicBezTo>
                    <a:pt x="676" y="620"/>
                    <a:pt x="684" y="638"/>
                    <a:pt x="662" y="659"/>
                  </a:cubicBezTo>
                  <a:cubicBezTo>
                    <a:pt x="641" y="681"/>
                    <a:pt x="613" y="689"/>
                    <a:pt x="607" y="672"/>
                  </a:cubicBezTo>
                  <a:cubicBezTo>
                    <a:pt x="607" y="672"/>
                    <a:pt x="602" y="697"/>
                    <a:pt x="628" y="692"/>
                  </a:cubicBezTo>
                  <a:cubicBezTo>
                    <a:pt x="654" y="688"/>
                    <a:pt x="676" y="674"/>
                    <a:pt x="676" y="674"/>
                  </a:cubicBezTo>
                  <a:cubicBezTo>
                    <a:pt x="676" y="674"/>
                    <a:pt x="672" y="698"/>
                    <a:pt x="645" y="698"/>
                  </a:cubicBezTo>
                  <a:cubicBezTo>
                    <a:pt x="618" y="698"/>
                    <a:pt x="543" y="719"/>
                    <a:pt x="530" y="723"/>
                  </a:cubicBezTo>
                  <a:cubicBezTo>
                    <a:pt x="517" y="727"/>
                    <a:pt x="490" y="719"/>
                    <a:pt x="476" y="750"/>
                  </a:cubicBezTo>
                  <a:cubicBezTo>
                    <a:pt x="462" y="782"/>
                    <a:pt x="455" y="822"/>
                    <a:pt x="436" y="842"/>
                  </a:cubicBezTo>
                  <a:cubicBezTo>
                    <a:pt x="416" y="861"/>
                    <a:pt x="405" y="865"/>
                    <a:pt x="410" y="882"/>
                  </a:cubicBezTo>
                  <a:cubicBezTo>
                    <a:pt x="415" y="899"/>
                    <a:pt x="382" y="928"/>
                    <a:pt x="363" y="958"/>
                  </a:cubicBezTo>
                  <a:cubicBezTo>
                    <a:pt x="344" y="987"/>
                    <a:pt x="339" y="1023"/>
                    <a:pt x="313" y="1031"/>
                  </a:cubicBezTo>
                  <a:cubicBezTo>
                    <a:pt x="287" y="1039"/>
                    <a:pt x="286" y="1042"/>
                    <a:pt x="281" y="1061"/>
                  </a:cubicBezTo>
                  <a:cubicBezTo>
                    <a:pt x="276" y="1079"/>
                    <a:pt x="245" y="1107"/>
                    <a:pt x="212" y="1139"/>
                  </a:cubicBezTo>
                  <a:cubicBezTo>
                    <a:pt x="180" y="1172"/>
                    <a:pt x="131" y="1185"/>
                    <a:pt x="124" y="1207"/>
                  </a:cubicBezTo>
                  <a:cubicBezTo>
                    <a:pt x="116" y="1229"/>
                    <a:pt x="64" y="1318"/>
                    <a:pt x="36" y="1346"/>
                  </a:cubicBezTo>
                  <a:cubicBezTo>
                    <a:pt x="9" y="1373"/>
                    <a:pt x="0" y="1399"/>
                    <a:pt x="0" y="1425"/>
                  </a:cubicBezTo>
                  <a:cubicBezTo>
                    <a:pt x="0" y="1450"/>
                    <a:pt x="13" y="1463"/>
                    <a:pt x="26" y="1476"/>
                  </a:cubicBezTo>
                  <a:cubicBezTo>
                    <a:pt x="39" y="1489"/>
                    <a:pt x="73" y="1519"/>
                    <a:pt x="128" y="1527"/>
                  </a:cubicBezTo>
                  <a:cubicBezTo>
                    <a:pt x="184" y="1536"/>
                    <a:pt x="557" y="1609"/>
                    <a:pt x="557" y="1609"/>
                  </a:cubicBezTo>
                  <a:cubicBezTo>
                    <a:pt x="557" y="1602"/>
                    <a:pt x="557" y="1602"/>
                    <a:pt x="557" y="1602"/>
                  </a:cubicBezTo>
                  <a:cubicBezTo>
                    <a:pt x="557" y="1602"/>
                    <a:pt x="565" y="1613"/>
                    <a:pt x="579" y="1608"/>
                  </a:cubicBezTo>
                  <a:cubicBezTo>
                    <a:pt x="594" y="1602"/>
                    <a:pt x="619" y="1587"/>
                    <a:pt x="619" y="1587"/>
                  </a:cubicBezTo>
                  <a:cubicBezTo>
                    <a:pt x="619" y="1587"/>
                    <a:pt x="686" y="1608"/>
                    <a:pt x="704" y="1599"/>
                  </a:cubicBezTo>
                  <a:cubicBezTo>
                    <a:pt x="722" y="1590"/>
                    <a:pt x="742" y="1583"/>
                    <a:pt x="742" y="1583"/>
                  </a:cubicBezTo>
                  <a:cubicBezTo>
                    <a:pt x="742" y="1583"/>
                    <a:pt x="809" y="1604"/>
                    <a:pt x="831" y="1604"/>
                  </a:cubicBezTo>
                  <a:cubicBezTo>
                    <a:pt x="853" y="1604"/>
                    <a:pt x="867" y="1613"/>
                    <a:pt x="887" y="1613"/>
                  </a:cubicBezTo>
                  <a:cubicBezTo>
                    <a:pt x="908" y="1613"/>
                    <a:pt x="949" y="1607"/>
                    <a:pt x="964" y="1607"/>
                  </a:cubicBezTo>
                  <a:cubicBezTo>
                    <a:pt x="980" y="1607"/>
                    <a:pt x="1002" y="1611"/>
                    <a:pt x="1002" y="1592"/>
                  </a:cubicBezTo>
                  <a:cubicBezTo>
                    <a:pt x="1002" y="1592"/>
                    <a:pt x="1025" y="1592"/>
                    <a:pt x="1030" y="1578"/>
                  </a:cubicBezTo>
                  <a:cubicBezTo>
                    <a:pt x="1036" y="1565"/>
                    <a:pt x="1036" y="1557"/>
                    <a:pt x="1036" y="1557"/>
                  </a:cubicBezTo>
                  <a:cubicBezTo>
                    <a:pt x="1036" y="1557"/>
                    <a:pt x="1046" y="1568"/>
                    <a:pt x="1055" y="1554"/>
                  </a:cubicBezTo>
                  <a:cubicBezTo>
                    <a:pt x="1063" y="1541"/>
                    <a:pt x="1063" y="1534"/>
                    <a:pt x="1063" y="1534"/>
                  </a:cubicBezTo>
                  <a:cubicBezTo>
                    <a:pt x="1064" y="1527"/>
                    <a:pt x="1064" y="1527"/>
                    <a:pt x="1064" y="1527"/>
                  </a:cubicBezTo>
                  <a:cubicBezTo>
                    <a:pt x="1064" y="1527"/>
                    <a:pt x="1080" y="1534"/>
                    <a:pt x="1086" y="1522"/>
                  </a:cubicBezTo>
                  <a:cubicBezTo>
                    <a:pt x="1093" y="1510"/>
                    <a:pt x="1089" y="1506"/>
                    <a:pt x="1083" y="1497"/>
                  </a:cubicBezTo>
                  <a:cubicBezTo>
                    <a:pt x="1076" y="1488"/>
                    <a:pt x="1069" y="1484"/>
                    <a:pt x="1066" y="1477"/>
                  </a:cubicBezTo>
                  <a:cubicBezTo>
                    <a:pt x="1063" y="1471"/>
                    <a:pt x="1069" y="1449"/>
                    <a:pt x="1062" y="1442"/>
                  </a:cubicBezTo>
                  <a:cubicBezTo>
                    <a:pt x="1055" y="1435"/>
                    <a:pt x="1040" y="1435"/>
                    <a:pt x="1040" y="1426"/>
                  </a:cubicBezTo>
                  <a:cubicBezTo>
                    <a:pt x="1040" y="1416"/>
                    <a:pt x="1034" y="1401"/>
                    <a:pt x="1018" y="1398"/>
                  </a:cubicBezTo>
                  <a:cubicBezTo>
                    <a:pt x="1002" y="1396"/>
                    <a:pt x="937" y="1380"/>
                    <a:pt x="923" y="1380"/>
                  </a:cubicBezTo>
                  <a:cubicBezTo>
                    <a:pt x="908" y="1380"/>
                    <a:pt x="885" y="1392"/>
                    <a:pt x="868" y="1395"/>
                  </a:cubicBezTo>
                  <a:cubicBezTo>
                    <a:pt x="851" y="1397"/>
                    <a:pt x="810" y="1408"/>
                    <a:pt x="793" y="1412"/>
                  </a:cubicBezTo>
                  <a:cubicBezTo>
                    <a:pt x="776" y="1417"/>
                    <a:pt x="769" y="1423"/>
                    <a:pt x="769" y="1423"/>
                  </a:cubicBezTo>
                  <a:cubicBezTo>
                    <a:pt x="768" y="1419"/>
                    <a:pt x="768" y="1419"/>
                    <a:pt x="768" y="1419"/>
                  </a:cubicBezTo>
                  <a:cubicBezTo>
                    <a:pt x="768" y="1419"/>
                    <a:pt x="743" y="1411"/>
                    <a:pt x="726" y="1410"/>
                  </a:cubicBezTo>
                  <a:cubicBezTo>
                    <a:pt x="709" y="1408"/>
                    <a:pt x="693" y="1403"/>
                    <a:pt x="693" y="1403"/>
                  </a:cubicBezTo>
                  <a:cubicBezTo>
                    <a:pt x="693" y="1399"/>
                    <a:pt x="693" y="1399"/>
                    <a:pt x="693" y="1399"/>
                  </a:cubicBezTo>
                  <a:cubicBezTo>
                    <a:pt x="693" y="1399"/>
                    <a:pt x="583" y="1373"/>
                    <a:pt x="556" y="1373"/>
                  </a:cubicBezTo>
                  <a:cubicBezTo>
                    <a:pt x="528" y="1373"/>
                    <a:pt x="517" y="1353"/>
                    <a:pt x="492" y="1353"/>
                  </a:cubicBezTo>
                  <a:cubicBezTo>
                    <a:pt x="467" y="1353"/>
                    <a:pt x="432" y="1340"/>
                    <a:pt x="422" y="1350"/>
                  </a:cubicBezTo>
                  <a:cubicBezTo>
                    <a:pt x="411" y="1361"/>
                    <a:pt x="402" y="1350"/>
                    <a:pt x="402" y="1350"/>
                  </a:cubicBezTo>
                  <a:cubicBezTo>
                    <a:pt x="402" y="1350"/>
                    <a:pt x="407" y="1328"/>
                    <a:pt x="421" y="1314"/>
                  </a:cubicBezTo>
                  <a:cubicBezTo>
                    <a:pt x="435" y="1300"/>
                    <a:pt x="462" y="1252"/>
                    <a:pt x="478" y="1226"/>
                  </a:cubicBezTo>
                  <a:cubicBezTo>
                    <a:pt x="494" y="1201"/>
                    <a:pt x="520" y="1180"/>
                    <a:pt x="520" y="1199"/>
                  </a:cubicBezTo>
                  <a:cubicBezTo>
                    <a:pt x="520" y="1218"/>
                    <a:pt x="508" y="1239"/>
                    <a:pt x="528" y="1259"/>
                  </a:cubicBezTo>
                  <a:cubicBezTo>
                    <a:pt x="548" y="1279"/>
                    <a:pt x="566" y="1270"/>
                    <a:pt x="566" y="1298"/>
                  </a:cubicBezTo>
                  <a:cubicBezTo>
                    <a:pt x="566" y="1325"/>
                    <a:pt x="571" y="1342"/>
                    <a:pt x="571" y="1355"/>
                  </a:cubicBezTo>
                  <a:cubicBezTo>
                    <a:pt x="571" y="1368"/>
                    <a:pt x="571" y="1368"/>
                    <a:pt x="571" y="1368"/>
                  </a:cubicBezTo>
                  <a:cubicBezTo>
                    <a:pt x="571" y="1368"/>
                    <a:pt x="675" y="1388"/>
                    <a:pt x="705" y="1396"/>
                  </a:cubicBezTo>
                  <a:cubicBezTo>
                    <a:pt x="735" y="1405"/>
                    <a:pt x="757" y="1417"/>
                    <a:pt x="778" y="1410"/>
                  </a:cubicBezTo>
                  <a:cubicBezTo>
                    <a:pt x="800" y="1404"/>
                    <a:pt x="890" y="1376"/>
                    <a:pt x="910" y="1376"/>
                  </a:cubicBezTo>
                  <a:cubicBezTo>
                    <a:pt x="930" y="1376"/>
                    <a:pt x="969" y="1380"/>
                    <a:pt x="997" y="1387"/>
                  </a:cubicBezTo>
                  <a:cubicBezTo>
                    <a:pt x="1024" y="1394"/>
                    <a:pt x="1043" y="1400"/>
                    <a:pt x="1043" y="1411"/>
                  </a:cubicBezTo>
                  <a:cubicBezTo>
                    <a:pt x="1043" y="1422"/>
                    <a:pt x="1072" y="1435"/>
                    <a:pt x="1072" y="1457"/>
                  </a:cubicBezTo>
                  <a:cubicBezTo>
                    <a:pt x="1232" y="1457"/>
                    <a:pt x="1232" y="1457"/>
                    <a:pt x="1232" y="1457"/>
                  </a:cubicBezTo>
                  <a:cubicBezTo>
                    <a:pt x="1232" y="1457"/>
                    <a:pt x="1288" y="1371"/>
                    <a:pt x="1309" y="1313"/>
                  </a:cubicBezTo>
                  <a:cubicBezTo>
                    <a:pt x="1330" y="1254"/>
                    <a:pt x="1348" y="1204"/>
                    <a:pt x="1348" y="1204"/>
                  </a:cubicBezTo>
                  <a:cubicBezTo>
                    <a:pt x="1348" y="1204"/>
                    <a:pt x="1368" y="1266"/>
                    <a:pt x="1392" y="1280"/>
                  </a:cubicBezTo>
                  <a:cubicBezTo>
                    <a:pt x="1417" y="1294"/>
                    <a:pt x="1419" y="1302"/>
                    <a:pt x="1433" y="1317"/>
                  </a:cubicBezTo>
                  <a:cubicBezTo>
                    <a:pt x="1448" y="1332"/>
                    <a:pt x="1477" y="1351"/>
                    <a:pt x="1477" y="1366"/>
                  </a:cubicBezTo>
                  <a:cubicBezTo>
                    <a:pt x="1477" y="1381"/>
                    <a:pt x="1481" y="1426"/>
                    <a:pt x="1527" y="1446"/>
                  </a:cubicBezTo>
                  <a:cubicBezTo>
                    <a:pt x="1574" y="1466"/>
                    <a:pt x="1591" y="1459"/>
                    <a:pt x="1605" y="1467"/>
                  </a:cubicBezTo>
                  <a:cubicBezTo>
                    <a:pt x="1619" y="1475"/>
                    <a:pt x="1642" y="1478"/>
                    <a:pt x="1655" y="1477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5551488" y="3235325"/>
              <a:ext cx="171450" cy="200025"/>
            </a:xfrm>
            <a:custGeom>
              <a:avLst/>
              <a:gdLst/>
              <a:ahLst/>
              <a:cxnLst>
                <a:cxn ang="0">
                  <a:pos x="52" y="2"/>
                </a:cxn>
                <a:cxn ang="0">
                  <a:pos x="49" y="26"/>
                </a:cxn>
                <a:cxn ang="0">
                  <a:pos x="40" y="50"/>
                </a:cxn>
                <a:cxn ang="0">
                  <a:pos x="14" y="56"/>
                </a:cxn>
                <a:cxn ang="0">
                  <a:pos x="0" y="56"/>
                </a:cxn>
                <a:cxn ang="0">
                  <a:pos x="9" y="7"/>
                </a:cxn>
                <a:cxn ang="0">
                  <a:pos x="52" y="2"/>
                </a:cxn>
              </a:cxnLst>
              <a:rect l="0" t="0" r="r" b="b"/>
              <a:pathLst>
                <a:path w="52" h="61">
                  <a:moveTo>
                    <a:pt x="52" y="2"/>
                  </a:moveTo>
                  <a:cubicBezTo>
                    <a:pt x="52" y="2"/>
                    <a:pt x="52" y="19"/>
                    <a:pt x="49" y="26"/>
                  </a:cubicBezTo>
                  <a:cubicBezTo>
                    <a:pt x="46" y="33"/>
                    <a:pt x="47" y="47"/>
                    <a:pt x="40" y="50"/>
                  </a:cubicBezTo>
                  <a:cubicBezTo>
                    <a:pt x="32" y="54"/>
                    <a:pt x="23" y="51"/>
                    <a:pt x="14" y="56"/>
                  </a:cubicBezTo>
                  <a:cubicBezTo>
                    <a:pt x="5" y="61"/>
                    <a:pt x="0" y="56"/>
                    <a:pt x="0" y="56"/>
                  </a:cubicBezTo>
                  <a:cubicBezTo>
                    <a:pt x="0" y="56"/>
                    <a:pt x="11" y="13"/>
                    <a:pt x="9" y="7"/>
                  </a:cubicBezTo>
                  <a:cubicBezTo>
                    <a:pt x="9" y="7"/>
                    <a:pt x="50" y="0"/>
                    <a:pt x="52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5607050" y="3124200"/>
              <a:ext cx="125412" cy="30163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5"/>
                </a:cxn>
                <a:cxn ang="0">
                  <a:pos x="29" y="0"/>
                </a:cxn>
                <a:cxn ang="0">
                  <a:pos x="28" y="1"/>
                </a:cxn>
                <a:cxn ang="0">
                  <a:pos x="0" y="9"/>
                </a:cxn>
              </a:cxnLst>
              <a:rect l="0" t="0" r="r" b="b"/>
              <a:pathLst>
                <a:path w="38" h="9">
                  <a:moveTo>
                    <a:pt x="0" y="9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20" y="0"/>
                    <a:pt x="29" y="0"/>
                  </a:cubicBezTo>
                  <a:cubicBezTo>
                    <a:pt x="38" y="0"/>
                    <a:pt x="28" y="1"/>
                    <a:pt x="28" y="1"/>
                  </a:cubicBezTo>
                  <a:cubicBezTo>
                    <a:pt x="28" y="1"/>
                    <a:pt x="4" y="9"/>
                    <a:pt x="0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3613150" y="2979738"/>
              <a:ext cx="69850" cy="131763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21" y="19"/>
                </a:cxn>
                <a:cxn ang="0">
                  <a:pos x="9" y="32"/>
                </a:cxn>
                <a:cxn ang="0">
                  <a:pos x="6" y="20"/>
                </a:cxn>
                <a:cxn ang="0">
                  <a:pos x="21" y="0"/>
                </a:cxn>
              </a:cxnLst>
              <a:rect l="0" t="0" r="r" b="b"/>
              <a:pathLst>
                <a:path w="21" h="40">
                  <a:moveTo>
                    <a:pt x="21" y="0"/>
                  </a:moveTo>
                  <a:cubicBezTo>
                    <a:pt x="21" y="0"/>
                    <a:pt x="21" y="10"/>
                    <a:pt x="21" y="19"/>
                  </a:cubicBezTo>
                  <a:cubicBezTo>
                    <a:pt x="21" y="28"/>
                    <a:pt x="17" y="24"/>
                    <a:pt x="9" y="32"/>
                  </a:cubicBezTo>
                  <a:cubicBezTo>
                    <a:pt x="2" y="40"/>
                    <a:pt x="0" y="27"/>
                    <a:pt x="6" y="20"/>
                  </a:cubicBezTo>
                  <a:cubicBezTo>
                    <a:pt x="12" y="14"/>
                    <a:pt x="16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3489325" y="2671763"/>
              <a:ext cx="169862" cy="255588"/>
            </a:xfrm>
            <a:custGeom>
              <a:avLst/>
              <a:gdLst/>
              <a:ahLst/>
              <a:cxnLst>
                <a:cxn ang="0">
                  <a:pos x="49" y="16"/>
                </a:cxn>
                <a:cxn ang="0">
                  <a:pos x="16" y="78"/>
                </a:cxn>
                <a:cxn ang="0">
                  <a:pos x="46" y="0"/>
                </a:cxn>
                <a:cxn ang="0">
                  <a:pos x="49" y="16"/>
                </a:cxn>
              </a:cxnLst>
              <a:rect l="0" t="0" r="r" b="b"/>
              <a:pathLst>
                <a:path w="52" h="78">
                  <a:moveTo>
                    <a:pt x="49" y="16"/>
                  </a:moveTo>
                  <a:cubicBezTo>
                    <a:pt x="49" y="16"/>
                    <a:pt x="11" y="54"/>
                    <a:pt x="16" y="78"/>
                  </a:cubicBezTo>
                  <a:cubicBezTo>
                    <a:pt x="16" y="78"/>
                    <a:pt x="0" y="27"/>
                    <a:pt x="46" y="0"/>
                  </a:cubicBezTo>
                  <a:cubicBezTo>
                    <a:pt x="46" y="0"/>
                    <a:pt x="52" y="13"/>
                    <a:pt x="49" y="1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3508375" y="2970213"/>
              <a:ext cx="92075" cy="1603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19" y="49"/>
                </a:cxn>
                <a:cxn ang="0">
                  <a:pos x="28" y="0"/>
                </a:cxn>
              </a:cxnLst>
              <a:rect l="0" t="0" r="r" b="b"/>
              <a:pathLst>
                <a:path w="28" h="49">
                  <a:moveTo>
                    <a:pt x="28" y="0"/>
                  </a:moveTo>
                  <a:cubicBezTo>
                    <a:pt x="28" y="0"/>
                    <a:pt x="12" y="22"/>
                    <a:pt x="19" y="49"/>
                  </a:cubicBezTo>
                  <a:cubicBezTo>
                    <a:pt x="19" y="49"/>
                    <a:pt x="0" y="20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003550" y="3508375"/>
              <a:ext cx="1771650" cy="1481138"/>
            </a:xfrm>
            <a:custGeom>
              <a:avLst/>
              <a:gdLst/>
              <a:ahLst/>
              <a:cxnLst>
                <a:cxn ang="0">
                  <a:pos x="136" y="18"/>
                </a:cxn>
                <a:cxn ang="0">
                  <a:pos x="23" y="103"/>
                </a:cxn>
                <a:cxn ang="0">
                  <a:pos x="235" y="134"/>
                </a:cxn>
                <a:cxn ang="0">
                  <a:pos x="295" y="121"/>
                </a:cxn>
                <a:cxn ang="0">
                  <a:pos x="330" y="180"/>
                </a:cxn>
                <a:cxn ang="0">
                  <a:pos x="392" y="218"/>
                </a:cxn>
                <a:cxn ang="0">
                  <a:pos x="476" y="273"/>
                </a:cxn>
                <a:cxn ang="0">
                  <a:pos x="540" y="452"/>
                </a:cxn>
                <a:cxn ang="0">
                  <a:pos x="457" y="222"/>
                </a:cxn>
                <a:cxn ang="0">
                  <a:pos x="398" y="120"/>
                </a:cxn>
                <a:cxn ang="0">
                  <a:pos x="352" y="82"/>
                </a:cxn>
                <a:cxn ang="0">
                  <a:pos x="339" y="21"/>
                </a:cxn>
                <a:cxn ang="0">
                  <a:pos x="319" y="30"/>
                </a:cxn>
                <a:cxn ang="0">
                  <a:pos x="331" y="0"/>
                </a:cxn>
                <a:cxn ang="0">
                  <a:pos x="307" y="27"/>
                </a:cxn>
                <a:cxn ang="0">
                  <a:pos x="311" y="92"/>
                </a:cxn>
                <a:cxn ang="0">
                  <a:pos x="295" y="51"/>
                </a:cxn>
                <a:cxn ang="0">
                  <a:pos x="277" y="9"/>
                </a:cxn>
                <a:cxn ang="0">
                  <a:pos x="255" y="49"/>
                </a:cxn>
                <a:cxn ang="0">
                  <a:pos x="260" y="6"/>
                </a:cxn>
                <a:cxn ang="0">
                  <a:pos x="220" y="54"/>
                </a:cxn>
                <a:cxn ang="0">
                  <a:pos x="225" y="7"/>
                </a:cxn>
                <a:cxn ang="0">
                  <a:pos x="186" y="62"/>
                </a:cxn>
                <a:cxn ang="0">
                  <a:pos x="182" y="27"/>
                </a:cxn>
                <a:cxn ang="0">
                  <a:pos x="162" y="35"/>
                </a:cxn>
                <a:cxn ang="0">
                  <a:pos x="136" y="18"/>
                </a:cxn>
              </a:cxnLst>
              <a:rect l="0" t="0" r="r" b="b"/>
              <a:pathLst>
                <a:path w="540" h="452">
                  <a:moveTo>
                    <a:pt x="136" y="18"/>
                  </a:moveTo>
                  <a:cubicBezTo>
                    <a:pt x="136" y="18"/>
                    <a:pt x="0" y="100"/>
                    <a:pt x="23" y="103"/>
                  </a:cubicBezTo>
                  <a:cubicBezTo>
                    <a:pt x="46" y="107"/>
                    <a:pt x="208" y="142"/>
                    <a:pt x="235" y="134"/>
                  </a:cubicBezTo>
                  <a:cubicBezTo>
                    <a:pt x="261" y="125"/>
                    <a:pt x="289" y="103"/>
                    <a:pt x="295" y="121"/>
                  </a:cubicBezTo>
                  <a:cubicBezTo>
                    <a:pt x="300" y="140"/>
                    <a:pt x="302" y="164"/>
                    <a:pt x="330" y="180"/>
                  </a:cubicBezTo>
                  <a:cubicBezTo>
                    <a:pt x="358" y="197"/>
                    <a:pt x="364" y="212"/>
                    <a:pt x="392" y="218"/>
                  </a:cubicBezTo>
                  <a:cubicBezTo>
                    <a:pt x="419" y="223"/>
                    <a:pt x="452" y="226"/>
                    <a:pt x="476" y="273"/>
                  </a:cubicBezTo>
                  <a:cubicBezTo>
                    <a:pt x="499" y="319"/>
                    <a:pt x="540" y="452"/>
                    <a:pt x="540" y="452"/>
                  </a:cubicBezTo>
                  <a:cubicBezTo>
                    <a:pt x="540" y="452"/>
                    <a:pt x="517" y="309"/>
                    <a:pt x="457" y="222"/>
                  </a:cubicBezTo>
                  <a:cubicBezTo>
                    <a:pt x="398" y="136"/>
                    <a:pt x="425" y="131"/>
                    <a:pt x="398" y="120"/>
                  </a:cubicBezTo>
                  <a:cubicBezTo>
                    <a:pt x="370" y="109"/>
                    <a:pt x="360" y="101"/>
                    <a:pt x="352" y="82"/>
                  </a:cubicBezTo>
                  <a:cubicBezTo>
                    <a:pt x="343" y="63"/>
                    <a:pt x="339" y="35"/>
                    <a:pt x="339" y="21"/>
                  </a:cubicBezTo>
                  <a:cubicBezTo>
                    <a:pt x="339" y="6"/>
                    <a:pt x="343" y="24"/>
                    <a:pt x="319" y="30"/>
                  </a:cubicBezTo>
                  <a:cubicBezTo>
                    <a:pt x="319" y="30"/>
                    <a:pt x="331" y="17"/>
                    <a:pt x="331" y="0"/>
                  </a:cubicBezTo>
                  <a:cubicBezTo>
                    <a:pt x="331" y="0"/>
                    <a:pt x="307" y="0"/>
                    <a:pt x="307" y="27"/>
                  </a:cubicBezTo>
                  <a:cubicBezTo>
                    <a:pt x="307" y="54"/>
                    <a:pt x="315" y="79"/>
                    <a:pt x="311" y="92"/>
                  </a:cubicBezTo>
                  <a:cubicBezTo>
                    <a:pt x="307" y="104"/>
                    <a:pt x="305" y="61"/>
                    <a:pt x="295" y="51"/>
                  </a:cubicBezTo>
                  <a:cubicBezTo>
                    <a:pt x="284" y="41"/>
                    <a:pt x="277" y="9"/>
                    <a:pt x="277" y="9"/>
                  </a:cubicBezTo>
                  <a:cubicBezTo>
                    <a:pt x="277" y="9"/>
                    <a:pt x="270" y="24"/>
                    <a:pt x="255" y="49"/>
                  </a:cubicBezTo>
                  <a:cubicBezTo>
                    <a:pt x="255" y="49"/>
                    <a:pt x="268" y="21"/>
                    <a:pt x="260" y="6"/>
                  </a:cubicBezTo>
                  <a:cubicBezTo>
                    <a:pt x="260" y="6"/>
                    <a:pt x="246" y="39"/>
                    <a:pt x="220" y="54"/>
                  </a:cubicBezTo>
                  <a:cubicBezTo>
                    <a:pt x="220" y="54"/>
                    <a:pt x="248" y="7"/>
                    <a:pt x="225" y="7"/>
                  </a:cubicBezTo>
                  <a:cubicBezTo>
                    <a:pt x="202" y="7"/>
                    <a:pt x="182" y="48"/>
                    <a:pt x="186" y="62"/>
                  </a:cubicBezTo>
                  <a:cubicBezTo>
                    <a:pt x="191" y="75"/>
                    <a:pt x="174" y="47"/>
                    <a:pt x="182" y="27"/>
                  </a:cubicBezTo>
                  <a:cubicBezTo>
                    <a:pt x="191" y="7"/>
                    <a:pt x="167" y="30"/>
                    <a:pt x="162" y="35"/>
                  </a:cubicBezTo>
                  <a:cubicBezTo>
                    <a:pt x="158" y="39"/>
                    <a:pt x="152" y="18"/>
                    <a:pt x="136" y="1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4630738" y="3392488"/>
              <a:ext cx="681037" cy="1008063"/>
            </a:xfrm>
            <a:custGeom>
              <a:avLst/>
              <a:gdLst/>
              <a:ahLst/>
              <a:cxnLst>
                <a:cxn ang="0">
                  <a:pos x="0" y="307"/>
                </a:cxn>
                <a:cxn ang="0">
                  <a:pos x="38" y="195"/>
                </a:cxn>
                <a:cxn ang="0">
                  <a:pos x="83" y="93"/>
                </a:cxn>
                <a:cxn ang="0">
                  <a:pos x="91" y="0"/>
                </a:cxn>
                <a:cxn ang="0">
                  <a:pos x="98" y="42"/>
                </a:cxn>
                <a:cxn ang="0">
                  <a:pos x="100" y="20"/>
                </a:cxn>
                <a:cxn ang="0">
                  <a:pos x="103" y="47"/>
                </a:cxn>
                <a:cxn ang="0">
                  <a:pos x="111" y="32"/>
                </a:cxn>
                <a:cxn ang="0">
                  <a:pos x="106" y="58"/>
                </a:cxn>
                <a:cxn ang="0">
                  <a:pos x="118" y="45"/>
                </a:cxn>
                <a:cxn ang="0">
                  <a:pos x="112" y="60"/>
                </a:cxn>
                <a:cxn ang="0">
                  <a:pos x="146" y="86"/>
                </a:cxn>
                <a:cxn ang="0">
                  <a:pos x="173" y="93"/>
                </a:cxn>
                <a:cxn ang="0">
                  <a:pos x="203" y="89"/>
                </a:cxn>
                <a:cxn ang="0">
                  <a:pos x="203" y="91"/>
                </a:cxn>
                <a:cxn ang="0">
                  <a:pos x="183" y="111"/>
                </a:cxn>
                <a:cxn ang="0">
                  <a:pos x="197" y="123"/>
                </a:cxn>
                <a:cxn ang="0">
                  <a:pos x="194" y="136"/>
                </a:cxn>
                <a:cxn ang="0">
                  <a:pos x="206" y="140"/>
                </a:cxn>
                <a:cxn ang="0">
                  <a:pos x="206" y="144"/>
                </a:cxn>
                <a:cxn ang="0">
                  <a:pos x="203" y="154"/>
                </a:cxn>
                <a:cxn ang="0">
                  <a:pos x="207" y="165"/>
                </a:cxn>
                <a:cxn ang="0">
                  <a:pos x="163" y="133"/>
                </a:cxn>
                <a:cxn ang="0">
                  <a:pos x="150" y="184"/>
                </a:cxn>
                <a:cxn ang="0">
                  <a:pos x="94" y="214"/>
                </a:cxn>
                <a:cxn ang="0">
                  <a:pos x="31" y="277"/>
                </a:cxn>
                <a:cxn ang="0">
                  <a:pos x="0" y="307"/>
                </a:cxn>
              </a:cxnLst>
              <a:rect l="0" t="0" r="r" b="b"/>
              <a:pathLst>
                <a:path w="208" h="307">
                  <a:moveTo>
                    <a:pt x="0" y="307"/>
                  </a:moveTo>
                  <a:cubicBezTo>
                    <a:pt x="0" y="307"/>
                    <a:pt x="21" y="242"/>
                    <a:pt x="38" y="195"/>
                  </a:cubicBezTo>
                  <a:cubicBezTo>
                    <a:pt x="54" y="149"/>
                    <a:pt x="83" y="120"/>
                    <a:pt x="83" y="93"/>
                  </a:cubicBezTo>
                  <a:cubicBezTo>
                    <a:pt x="83" y="66"/>
                    <a:pt x="91" y="0"/>
                    <a:pt x="91" y="0"/>
                  </a:cubicBezTo>
                  <a:cubicBezTo>
                    <a:pt x="91" y="0"/>
                    <a:pt x="88" y="26"/>
                    <a:pt x="98" y="42"/>
                  </a:cubicBezTo>
                  <a:cubicBezTo>
                    <a:pt x="98" y="42"/>
                    <a:pt x="97" y="23"/>
                    <a:pt x="100" y="20"/>
                  </a:cubicBezTo>
                  <a:cubicBezTo>
                    <a:pt x="100" y="20"/>
                    <a:pt x="110" y="28"/>
                    <a:pt x="103" y="47"/>
                  </a:cubicBezTo>
                  <a:cubicBezTo>
                    <a:pt x="111" y="32"/>
                    <a:pt x="111" y="32"/>
                    <a:pt x="111" y="32"/>
                  </a:cubicBezTo>
                  <a:cubicBezTo>
                    <a:pt x="111" y="32"/>
                    <a:pt x="117" y="41"/>
                    <a:pt x="106" y="58"/>
                  </a:cubicBezTo>
                  <a:cubicBezTo>
                    <a:pt x="118" y="45"/>
                    <a:pt x="118" y="45"/>
                    <a:pt x="118" y="45"/>
                  </a:cubicBezTo>
                  <a:cubicBezTo>
                    <a:pt x="118" y="45"/>
                    <a:pt x="112" y="57"/>
                    <a:pt x="112" y="60"/>
                  </a:cubicBezTo>
                  <a:cubicBezTo>
                    <a:pt x="112" y="63"/>
                    <a:pt x="133" y="83"/>
                    <a:pt x="146" y="86"/>
                  </a:cubicBezTo>
                  <a:cubicBezTo>
                    <a:pt x="160" y="89"/>
                    <a:pt x="173" y="93"/>
                    <a:pt x="173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3" y="91"/>
                    <a:pt x="203" y="91"/>
                    <a:pt x="203" y="91"/>
                  </a:cubicBezTo>
                  <a:cubicBezTo>
                    <a:pt x="203" y="91"/>
                    <a:pt x="180" y="99"/>
                    <a:pt x="183" y="111"/>
                  </a:cubicBezTo>
                  <a:cubicBezTo>
                    <a:pt x="186" y="123"/>
                    <a:pt x="197" y="123"/>
                    <a:pt x="197" y="123"/>
                  </a:cubicBezTo>
                  <a:cubicBezTo>
                    <a:pt x="197" y="123"/>
                    <a:pt x="191" y="133"/>
                    <a:pt x="194" y="136"/>
                  </a:cubicBezTo>
                  <a:cubicBezTo>
                    <a:pt x="197" y="139"/>
                    <a:pt x="206" y="140"/>
                    <a:pt x="206" y="140"/>
                  </a:cubicBezTo>
                  <a:cubicBezTo>
                    <a:pt x="206" y="144"/>
                    <a:pt x="206" y="144"/>
                    <a:pt x="206" y="144"/>
                  </a:cubicBezTo>
                  <a:cubicBezTo>
                    <a:pt x="206" y="144"/>
                    <a:pt x="198" y="144"/>
                    <a:pt x="203" y="154"/>
                  </a:cubicBezTo>
                  <a:cubicBezTo>
                    <a:pt x="208" y="164"/>
                    <a:pt x="207" y="165"/>
                    <a:pt x="207" y="165"/>
                  </a:cubicBezTo>
                  <a:cubicBezTo>
                    <a:pt x="163" y="133"/>
                    <a:pt x="163" y="133"/>
                    <a:pt x="163" y="133"/>
                  </a:cubicBezTo>
                  <a:cubicBezTo>
                    <a:pt x="163" y="133"/>
                    <a:pt x="174" y="173"/>
                    <a:pt x="150" y="184"/>
                  </a:cubicBezTo>
                  <a:cubicBezTo>
                    <a:pt x="126" y="194"/>
                    <a:pt x="112" y="186"/>
                    <a:pt x="94" y="214"/>
                  </a:cubicBezTo>
                  <a:cubicBezTo>
                    <a:pt x="75" y="242"/>
                    <a:pt x="53" y="261"/>
                    <a:pt x="31" y="277"/>
                  </a:cubicBezTo>
                  <a:cubicBezTo>
                    <a:pt x="9" y="293"/>
                    <a:pt x="0" y="307"/>
                    <a:pt x="0" y="30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5218113" y="2278063"/>
              <a:ext cx="392112" cy="679450"/>
            </a:xfrm>
            <a:custGeom>
              <a:avLst/>
              <a:gdLst/>
              <a:ahLst/>
              <a:cxnLst>
                <a:cxn ang="0">
                  <a:pos x="33" y="11"/>
                </a:cxn>
                <a:cxn ang="0">
                  <a:pos x="27" y="83"/>
                </a:cxn>
                <a:cxn ang="0">
                  <a:pos x="6" y="142"/>
                </a:cxn>
                <a:cxn ang="0">
                  <a:pos x="0" y="154"/>
                </a:cxn>
                <a:cxn ang="0">
                  <a:pos x="48" y="184"/>
                </a:cxn>
                <a:cxn ang="0">
                  <a:pos x="49" y="207"/>
                </a:cxn>
                <a:cxn ang="0">
                  <a:pos x="90" y="182"/>
                </a:cxn>
                <a:cxn ang="0">
                  <a:pos x="120" y="182"/>
                </a:cxn>
                <a:cxn ang="0">
                  <a:pos x="101" y="155"/>
                </a:cxn>
                <a:cxn ang="0">
                  <a:pos x="103" y="128"/>
                </a:cxn>
                <a:cxn ang="0">
                  <a:pos x="115" y="129"/>
                </a:cxn>
                <a:cxn ang="0">
                  <a:pos x="99" y="53"/>
                </a:cxn>
                <a:cxn ang="0">
                  <a:pos x="52" y="7"/>
                </a:cxn>
                <a:cxn ang="0">
                  <a:pos x="33" y="11"/>
                </a:cxn>
              </a:cxnLst>
              <a:rect l="0" t="0" r="r" b="b"/>
              <a:pathLst>
                <a:path w="120" h="207">
                  <a:moveTo>
                    <a:pt x="33" y="11"/>
                  </a:moveTo>
                  <a:cubicBezTo>
                    <a:pt x="33" y="11"/>
                    <a:pt x="34" y="65"/>
                    <a:pt x="27" y="83"/>
                  </a:cubicBezTo>
                  <a:cubicBezTo>
                    <a:pt x="20" y="101"/>
                    <a:pt x="10" y="134"/>
                    <a:pt x="6" y="142"/>
                  </a:cubicBezTo>
                  <a:cubicBezTo>
                    <a:pt x="3" y="151"/>
                    <a:pt x="0" y="154"/>
                    <a:pt x="0" y="154"/>
                  </a:cubicBezTo>
                  <a:cubicBezTo>
                    <a:pt x="0" y="154"/>
                    <a:pt x="48" y="176"/>
                    <a:pt x="48" y="184"/>
                  </a:cubicBezTo>
                  <a:cubicBezTo>
                    <a:pt x="48" y="191"/>
                    <a:pt x="49" y="207"/>
                    <a:pt x="49" y="207"/>
                  </a:cubicBezTo>
                  <a:cubicBezTo>
                    <a:pt x="49" y="207"/>
                    <a:pt x="81" y="182"/>
                    <a:pt x="90" y="182"/>
                  </a:cubicBezTo>
                  <a:cubicBezTo>
                    <a:pt x="98" y="182"/>
                    <a:pt x="120" y="182"/>
                    <a:pt x="120" y="182"/>
                  </a:cubicBezTo>
                  <a:cubicBezTo>
                    <a:pt x="120" y="182"/>
                    <a:pt x="106" y="165"/>
                    <a:pt x="101" y="155"/>
                  </a:cubicBezTo>
                  <a:cubicBezTo>
                    <a:pt x="96" y="144"/>
                    <a:pt x="99" y="133"/>
                    <a:pt x="103" y="128"/>
                  </a:cubicBezTo>
                  <a:cubicBezTo>
                    <a:pt x="108" y="124"/>
                    <a:pt x="115" y="129"/>
                    <a:pt x="115" y="129"/>
                  </a:cubicBezTo>
                  <a:cubicBezTo>
                    <a:pt x="115" y="129"/>
                    <a:pt x="106" y="69"/>
                    <a:pt x="99" y="53"/>
                  </a:cubicBezTo>
                  <a:cubicBezTo>
                    <a:pt x="92" y="38"/>
                    <a:pt x="67" y="15"/>
                    <a:pt x="52" y="7"/>
                  </a:cubicBezTo>
                  <a:cubicBezTo>
                    <a:pt x="37" y="0"/>
                    <a:pt x="33" y="11"/>
                    <a:pt x="33" y="11"/>
                  </a:cubicBezTo>
                  <a:close/>
                </a:path>
              </a:pathLst>
            </a:custGeom>
            <a:solidFill>
              <a:srgbClr val="9191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5357813" y="2308225"/>
              <a:ext cx="187325" cy="388938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3" y="68"/>
                </a:cxn>
                <a:cxn ang="0">
                  <a:pos x="57" y="119"/>
                </a:cxn>
                <a:cxn ang="0">
                  <a:pos x="55" y="119"/>
                </a:cxn>
                <a:cxn ang="0">
                  <a:pos x="16" y="62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57" h="119">
                  <a:moveTo>
                    <a:pt x="2" y="0"/>
                  </a:moveTo>
                  <a:cubicBezTo>
                    <a:pt x="2" y="0"/>
                    <a:pt x="6" y="42"/>
                    <a:pt x="23" y="68"/>
                  </a:cubicBezTo>
                  <a:cubicBezTo>
                    <a:pt x="40" y="94"/>
                    <a:pt x="57" y="119"/>
                    <a:pt x="57" y="119"/>
                  </a:cubicBezTo>
                  <a:cubicBezTo>
                    <a:pt x="55" y="119"/>
                    <a:pt x="55" y="119"/>
                    <a:pt x="55" y="119"/>
                  </a:cubicBezTo>
                  <a:cubicBezTo>
                    <a:pt x="55" y="119"/>
                    <a:pt x="22" y="73"/>
                    <a:pt x="16" y="62"/>
                  </a:cubicBezTo>
                  <a:cubicBezTo>
                    <a:pt x="9" y="50"/>
                    <a:pt x="0" y="20"/>
                    <a:pt x="0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auto">
            <a:xfrm>
              <a:off x="5541963" y="2819400"/>
              <a:ext cx="12700" cy="5556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17"/>
                </a:cxn>
                <a:cxn ang="0">
                  <a:pos x="4" y="0"/>
                </a:cxn>
              </a:cxnLst>
              <a:rect l="0" t="0" r="r" b="b"/>
              <a:pathLst>
                <a:path w="4" h="17">
                  <a:moveTo>
                    <a:pt x="4" y="0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0" y="4"/>
                    <a:pt x="4" y="0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auto">
            <a:xfrm>
              <a:off x="5237163" y="2628900"/>
              <a:ext cx="98425" cy="157163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62" y="14"/>
                </a:cxn>
                <a:cxn ang="0">
                  <a:pos x="21" y="99"/>
                </a:cxn>
                <a:cxn ang="0">
                  <a:pos x="0" y="89"/>
                </a:cxn>
                <a:cxn ang="0">
                  <a:pos x="19" y="97"/>
                </a:cxn>
                <a:cxn ang="0">
                  <a:pos x="56" y="14"/>
                </a:cxn>
                <a:cxn ang="0">
                  <a:pos x="35" y="0"/>
                </a:cxn>
              </a:cxnLst>
              <a:rect l="0" t="0" r="r" b="b"/>
              <a:pathLst>
                <a:path w="62" h="99">
                  <a:moveTo>
                    <a:pt x="35" y="0"/>
                  </a:moveTo>
                  <a:lnTo>
                    <a:pt x="62" y="14"/>
                  </a:lnTo>
                  <a:lnTo>
                    <a:pt x="21" y="99"/>
                  </a:lnTo>
                  <a:lnTo>
                    <a:pt x="0" y="89"/>
                  </a:lnTo>
                  <a:lnTo>
                    <a:pt x="19" y="97"/>
                  </a:lnTo>
                  <a:lnTo>
                    <a:pt x="56" y="1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auto">
            <a:xfrm>
              <a:off x="5467350" y="2724150"/>
              <a:ext cx="6350" cy="1698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" y="52"/>
                </a:cxn>
                <a:cxn ang="0">
                  <a:pos x="2" y="0"/>
                </a:cxn>
              </a:cxnLst>
              <a:rect l="0" t="0" r="r" b="b"/>
              <a:pathLst>
                <a:path w="2" h="52">
                  <a:moveTo>
                    <a:pt x="2" y="0"/>
                  </a:moveTo>
                  <a:cubicBezTo>
                    <a:pt x="1" y="52"/>
                    <a:pt x="1" y="52"/>
                    <a:pt x="1" y="52"/>
                  </a:cubicBezTo>
                  <a:cubicBezTo>
                    <a:pt x="1" y="52"/>
                    <a:pt x="0" y="0"/>
                    <a:pt x="2" y="0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5381625" y="3003550"/>
              <a:ext cx="209550" cy="114300"/>
            </a:xfrm>
            <a:custGeom>
              <a:avLst/>
              <a:gdLst/>
              <a:ahLst/>
              <a:cxnLst>
                <a:cxn ang="0">
                  <a:pos x="64" y="5"/>
                </a:cxn>
                <a:cxn ang="0">
                  <a:pos x="39" y="5"/>
                </a:cxn>
                <a:cxn ang="0">
                  <a:pos x="10" y="10"/>
                </a:cxn>
                <a:cxn ang="0">
                  <a:pos x="0" y="7"/>
                </a:cxn>
                <a:cxn ang="0">
                  <a:pos x="0" y="35"/>
                </a:cxn>
                <a:cxn ang="0">
                  <a:pos x="31" y="20"/>
                </a:cxn>
                <a:cxn ang="0">
                  <a:pos x="64" y="5"/>
                </a:cxn>
              </a:cxnLst>
              <a:rect l="0" t="0" r="r" b="b"/>
              <a:pathLst>
                <a:path w="64" h="35">
                  <a:moveTo>
                    <a:pt x="64" y="5"/>
                  </a:moveTo>
                  <a:cubicBezTo>
                    <a:pt x="64" y="5"/>
                    <a:pt x="57" y="0"/>
                    <a:pt x="39" y="5"/>
                  </a:cubicBezTo>
                  <a:cubicBezTo>
                    <a:pt x="21" y="10"/>
                    <a:pt x="16" y="13"/>
                    <a:pt x="10" y="10"/>
                  </a:cubicBezTo>
                  <a:cubicBezTo>
                    <a:pt x="4" y="7"/>
                    <a:pt x="0" y="7"/>
                    <a:pt x="0" y="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13" y="27"/>
                    <a:pt x="31" y="20"/>
                  </a:cubicBezTo>
                  <a:cubicBezTo>
                    <a:pt x="49" y="13"/>
                    <a:pt x="64" y="5"/>
                    <a:pt x="64" y="5"/>
                  </a:cubicBezTo>
                  <a:close/>
                </a:path>
              </a:pathLst>
            </a:custGeom>
            <a:solidFill>
              <a:srgbClr val="9191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auto">
            <a:xfrm>
              <a:off x="5535613" y="3019425"/>
              <a:ext cx="15875" cy="19050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6"/>
                </a:cxn>
                <a:cxn ang="0">
                  <a:pos x="5" y="0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0" y="2"/>
                    <a:pt x="5" y="0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auto">
            <a:xfrm>
              <a:off x="4994275" y="3130550"/>
              <a:ext cx="2187575" cy="2525713"/>
            </a:xfrm>
            <a:custGeom>
              <a:avLst/>
              <a:gdLst/>
              <a:ahLst/>
              <a:cxnLst>
                <a:cxn ang="0">
                  <a:pos x="22" y="96"/>
                </a:cxn>
                <a:cxn ang="0">
                  <a:pos x="92" y="169"/>
                </a:cxn>
                <a:cxn ang="0">
                  <a:pos x="84" y="217"/>
                </a:cxn>
                <a:cxn ang="0">
                  <a:pos x="118" y="235"/>
                </a:cxn>
                <a:cxn ang="0">
                  <a:pos x="130" y="278"/>
                </a:cxn>
                <a:cxn ang="0">
                  <a:pos x="151" y="315"/>
                </a:cxn>
                <a:cxn ang="0">
                  <a:pos x="171" y="350"/>
                </a:cxn>
                <a:cxn ang="0">
                  <a:pos x="193" y="382"/>
                </a:cxn>
                <a:cxn ang="0">
                  <a:pos x="217" y="413"/>
                </a:cxn>
                <a:cxn ang="0">
                  <a:pos x="242" y="442"/>
                </a:cxn>
                <a:cxn ang="0">
                  <a:pos x="266" y="471"/>
                </a:cxn>
                <a:cxn ang="0">
                  <a:pos x="291" y="499"/>
                </a:cxn>
                <a:cxn ang="0">
                  <a:pos x="316" y="525"/>
                </a:cxn>
                <a:cxn ang="0">
                  <a:pos x="344" y="553"/>
                </a:cxn>
                <a:cxn ang="0">
                  <a:pos x="367" y="582"/>
                </a:cxn>
                <a:cxn ang="0">
                  <a:pos x="394" y="607"/>
                </a:cxn>
                <a:cxn ang="0">
                  <a:pos x="414" y="632"/>
                </a:cxn>
                <a:cxn ang="0">
                  <a:pos x="446" y="660"/>
                </a:cxn>
                <a:cxn ang="0">
                  <a:pos x="478" y="680"/>
                </a:cxn>
                <a:cxn ang="0">
                  <a:pos x="507" y="698"/>
                </a:cxn>
                <a:cxn ang="0">
                  <a:pos x="534" y="713"/>
                </a:cxn>
                <a:cxn ang="0">
                  <a:pos x="564" y="728"/>
                </a:cxn>
                <a:cxn ang="0">
                  <a:pos x="594" y="740"/>
                </a:cxn>
                <a:cxn ang="0">
                  <a:pos x="625" y="751"/>
                </a:cxn>
                <a:cxn ang="0">
                  <a:pos x="664" y="735"/>
                </a:cxn>
                <a:cxn ang="0">
                  <a:pos x="631" y="723"/>
                </a:cxn>
                <a:cxn ang="0">
                  <a:pos x="602" y="710"/>
                </a:cxn>
                <a:cxn ang="0">
                  <a:pos x="575" y="697"/>
                </a:cxn>
                <a:cxn ang="0">
                  <a:pos x="548" y="682"/>
                </a:cxn>
                <a:cxn ang="0">
                  <a:pos x="523" y="667"/>
                </a:cxn>
                <a:cxn ang="0">
                  <a:pos x="495" y="650"/>
                </a:cxn>
                <a:cxn ang="0">
                  <a:pos x="465" y="632"/>
                </a:cxn>
                <a:cxn ang="0">
                  <a:pos x="443" y="614"/>
                </a:cxn>
                <a:cxn ang="0">
                  <a:pos x="418" y="585"/>
                </a:cxn>
                <a:cxn ang="0">
                  <a:pos x="394" y="560"/>
                </a:cxn>
                <a:cxn ang="0">
                  <a:pos x="369" y="532"/>
                </a:cxn>
                <a:cxn ang="0">
                  <a:pos x="342" y="502"/>
                </a:cxn>
                <a:cxn ang="0">
                  <a:pos x="317" y="477"/>
                </a:cxn>
                <a:cxn ang="0">
                  <a:pos x="291" y="447"/>
                </a:cxn>
                <a:cxn ang="0">
                  <a:pos x="266" y="422"/>
                </a:cxn>
                <a:cxn ang="0">
                  <a:pos x="242" y="391"/>
                </a:cxn>
                <a:cxn ang="0">
                  <a:pos x="214" y="374"/>
                </a:cxn>
                <a:cxn ang="0">
                  <a:pos x="210" y="346"/>
                </a:cxn>
                <a:cxn ang="0">
                  <a:pos x="187" y="328"/>
                </a:cxn>
                <a:cxn ang="0">
                  <a:pos x="175" y="310"/>
                </a:cxn>
                <a:cxn ang="0">
                  <a:pos x="169" y="282"/>
                </a:cxn>
                <a:cxn ang="0">
                  <a:pos x="143" y="261"/>
                </a:cxn>
                <a:cxn ang="0">
                  <a:pos x="136" y="232"/>
                </a:cxn>
                <a:cxn ang="0">
                  <a:pos x="115" y="196"/>
                </a:cxn>
                <a:cxn ang="0">
                  <a:pos x="140" y="149"/>
                </a:cxn>
              </a:cxnLst>
              <a:rect l="0" t="0" r="r" b="b"/>
              <a:pathLst>
                <a:path w="667" h="770">
                  <a:moveTo>
                    <a:pt x="139" y="20"/>
                  </a:moveTo>
                  <a:cubicBezTo>
                    <a:pt x="139" y="20"/>
                    <a:pt x="117" y="19"/>
                    <a:pt x="104" y="15"/>
                  </a:cubicBezTo>
                  <a:cubicBezTo>
                    <a:pt x="91" y="10"/>
                    <a:pt x="79" y="0"/>
                    <a:pt x="72" y="13"/>
                  </a:cubicBezTo>
                  <a:cubicBezTo>
                    <a:pt x="65" y="26"/>
                    <a:pt x="37" y="67"/>
                    <a:pt x="22" y="96"/>
                  </a:cubicBezTo>
                  <a:cubicBezTo>
                    <a:pt x="7" y="125"/>
                    <a:pt x="0" y="136"/>
                    <a:pt x="6" y="142"/>
                  </a:cubicBezTo>
                  <a:cubicBezTo>
                    <a:pt x="12" y="149"/>
                    <a:pt x="22" y="162"/>
                    <a:pt x="40" y="167"/>
                  </a:cubicBezTo>
                  <a:cubicBezTo>
                    <a:pt x="58" y="172"/>
                    <a:pt x="69" y="172"/>
                    <a:pt x="80" y="171"/>
                  </a:cubicBezTo>
                  <a:cubicBezTo>
                    <a:pt x="91" y="169"/>
                    <a:pt x="92" y="169"/>
                    <a:pt x="92" y="169"/>
                  </a:cubicBezTo>
                  <a:cubicBezTo>
                    <a:pt x="92" y="174"/>
                    <a:pt x="92" y="174"/>
                    <a:pt x="92" y="174"/>
                  </a:cubicBezTo>
                  <a:cubicBezTo>
                    <a:pt x="92" y="174"/>
                    <a:pt x="67" y="183"/>
                    <a:pt x="73" y="192"/>
                  </a:cubicBezTo>
                  <a:cubicBezTo>
                    <a:pt x="80" y="202"/>
                    <a:pt x="89" y="202"/>
                    <a:pt x="89" y="202"/>
                  </a:cubicBezTo>
                  <a:cubicBezTo>
                    <a:pt x="89" y="202"/>
                    <a:pt x="78" y="215"/>
                    <a:pt x="84" y="217"/>
                  </a:cubicBezTo>
                  <a:cubicBezTo>
                    <a:pt x="90" y="219"/>
                    <a:pt x="97" y="220"/>
                    <a:pt x="97" y="220"/>
                  </a:cubicBezTo>
                  <a:cubicBezTo>
                    <a:pt x="97" y="220"/>
                    <a:pt x="91" y="227"/>
                    <a:pt x="95" y="234"/>
                  </a:cubicBezTo>
                  <a:cubicBezTo>
                    <a:pt x="98" y="240"/>
                    <a:pt x="95" y="237"/>
                    <a:pt x="105" y="237"/>
                  </a:cubicBezTo>
                  <a:cubicBezTo>
                    <a:pt x="116" y="237"/>
                    <a:pt x="118" y="235"/>
                    <a:pt x="118" y="235"/>
                  </a:cubicBezTo>
                  <a:cubicBezTo>
                    <a:pt x="118" y="235"/>
                    <a:pt x="101" y="244"/>
                    <a:pt x="105" y="253"/>
                  </a:cubicBezTo>
                  <a:cubicBezTo>
                    <a:pt x="110" y="261"/>
                    <a:pt x="123" y="257"/>
                    <a:pt x="123" y="257"/>
                  </a:cubicBezTo>
                  <a:cubicBezTo>
                    <a:pt x="123" y="257"/>
                    <a:pt x="113" y="268"/>
                    <a:pt x="118" y="273"/>
                  </a:cubicBezTo>
                  <a:cubicBezTo>
                    <a:pt x="122" y="278"/>
                    <a:pt x="130" y="278"/>
                    <a:pt x="130" y="278"/>
                  </a:cubicBezTo>
                  <a:cubicBezTo>
                    <a:pt x="130" y="278"/>
                    <a:pt x="122" y="287"/>
                    <a:pt x="128" y="293"/>
                  </a:cubicBezTo>
                  <a:cubicBezTo>
                    <a:pt x="133" y="298"/>
                    <a:pt x="140" y="299"/>
                    <a:pt x="140" y="299"/>
                  </a:cubicBezTo>
                  <a:cubicBezTo>
                    <a:pt x="140" y="299"/>
                    <a:pt x="133" y="305"/>
                    <a:pt x="136" y="311"/>
                  </a:cubicBezTo>
                  <a:cubicBezTo>
                    <a:pt x="139" y="317"/>
                    <a:pt x="151" y="315"/>
                    <a:pt x="151" y="315"/>
                  </a:cubicBezTo>
                  <a:cubicBezTo>
                    <a:pt x="151" y="315"/>
                    <a:pt x="145" y="321"/>
                    <a:pt x="149" y="329"/>
                  </a:cubicBezTo>
                  <a:cubicBezTo>
                    <a:pt x="153" y="336"/>
                    <a:pt x="160" y="333"/>
                    <a:pt x="160" y="333"/>
                  </a:cubicBezTo>
                  <a:cubicBezTo>
                    <a:pt x="160" y="333"/>
                    <a:pt x="153" y="339"/>
                    <a:pt x="160" y="345"/>
                  </a:cubicBezTo>
                  <a:cubicBezTo>
                    <a:pt x="166" y="352"/>
                    <a:pt x="171" y="350"/>
                    <a:pt x="171" y="350"/>
                  </a:cubicBezTo>
                  <a:cubicBezTo>
                    <a:pt x="171" y="350"/>
                    <a:pt x="165" y="356"/>
                    <a:pt x="171" y="361"/>
                  </a:cubicBezTo>
                  <a:cubicBezTo>
                    <a:pt x="176" y="367"/>
                    <a:pt x="182" y="365"/>
                    <a:pt x="182" y="365"/>
                  </a:cubicBezTo>
                  <a:cubicBezTo>
                    <a:pt x="182" y="365"/>
                    <a:pt x="177" y="372"/>
                    <a:pt x="182" y="377"/>
                  </a:cubicBezTo>
                  <a:cubicBezTo>
                    <a:pt x="188" y="383"/>
                    <a:pt x="193" y="382"/>
                    <a:pt x="193" y="382"/>
                  </a:cubicBezTo>
                  <a:cubicBezTo>
                    <a:pt x="193" y="382"/>
                    <a:pt x="190" y="384"/>
                    <a:pt x="194" y="392"/>
                  </a:cubicBezTo>
                  <a:cubicBezTo>
                    <a:pt x="199" y="400"/>
                    <a:pt x="205" y="397"/>
                    <a:pt x="205" y="397"/>
                  </a:cubicBezTo>
                  <a:cubicBezTo>
                    <a:pt x="205" y="397"/>
                    <a:pt x="202" y="401"/>
                    <a:pt x="206" y="408"/>
                  </a:cubicBezTo>
                  <a:cubicBezTo>
                    <a:pt x="210" y="414"/>
                    <a:pt x="217" y="413"/>
                    <a:pt x="217" y="413"/>
                  </a:cubicBezTo>
                  <a:cubicBezTo>
                    <a:pt x="217" y="413"/>
                    <a:pt x="215" y="418"/>
                    <a:pt x="219" y="425"/>
                  </a:cubicBezTo>
                  <a:cubicBezTo>
                    <a:pt x="223" y="431"/>
                    <a:pt x="228" y="428"/>
                    <a:pt x="228" y="428"/>
                  </a:cubicBezTo>
                  <a:cubicBezTo>
                    <a:pt x="228" y="428"/>
                    <a:pt x="226" y="435"/>
                    <a:pt x="230" y="439"/>
                  </a:cubicBezTo>
                  <a:cubicBezTo>
                    <a:pt x="234" y="443"/>
                    <a:pt x="242" y="442"/>
                    <a:pt x="242" y="442"/>
                  </a:cubicBezTo>
                  <a:cubicBezTo>
                    <a:pt x="242" y="442"/>
                    <a:pt x="236" y="447"/>
                    <a:pt x="242" y="453"/>
                  </a:cubicBezTo>
                  <a:cubicBezTo>
                    <a:pt x="248" y="460"/>
                    <a:pt x="254" y="457"/>
                    <a:pt x="254" y="457"/>
                  </a:cubicBezTo>
                  <a:cubicBezTo>
                    <a:pt x="254" y="457"/>
                    <a:pt x="250" y="463"/>
                    <a:pt x="256" y="469"/>
                  </a:cubicBezTo>
                  <a:cubicBezTo>
                    <a:pt x="262" y="475"/>
                    <a:pt x="266" y="471"/>
                    <a:pt x="266" y="471"/>
                  </a:cubicBezTo>
                  <a:cubicBezTo>
                    <a:pt x="266" y="471"/>
                    <a:pt x="262" y="476"/>
                    <a:pt x="267" y="482"/>
                  </a:cubicBezTo>
                  <a:cubicBezTo>
                    <a:pt x="273" y="487"/>
                    <a:pt x="278" y="484"/>
                    <a:pt x="278" y="484"/>
                  </a:cubicBezTo>
                  <a:cubicBezTo>
                    <a:pt x="278" y="484"/>
                    <a:pt x="275" y="490"/>
                    <a:pt x="281" y="497"/>
                  </a:cubicBezTo>
                  <a:cubicBezTo>
                    <a:pt x="287" y="503"/>
                    <a:pt x="291" y="499"/>
                    <a:pt x="291" y="499"/>
                  </a:cubicBezTo>
                  <a:cubicBezTo>
                    <a:pt x="291" y="499"/>
                    <a:pt x="286" y="502"/>
                    <a:pt x="293" y="509"/>
                  </a:cubicBezTo>
                  <a:cubicBezTo>
                    <a:pt x="300" y="516"/>
                    <a:pt x="304" y="512"/>
                    <a:pt x="304" y="512"/>
                  </a:cubicBezTo>
                  <a:cubicBezTo>
                    <a:pt x="304" y="512"/>
                    <a:pt x="300" y="518"/>
                    <a:pt x="306" y="523"/>
                  </a:cubicBezTo>
                  <a:cubicBezTo>
                    <a:pt x="311" y="529"/>
                    <a:pt x="316" y="525"/>
                    <a:pt x="316" y="525"/>
                  </a:cubicBezTo>
                  <a:cubicBezTo>
                    <a:pt x="316" y="525"/>
                    <a:pt x="314" y="530"/>
                    <a:pt x="318" y="537"/>
                  </a:cubicBezTo>
                  <a:cubicBezTo>
                    <a:pt x="322" y="545"/>
                    <a:pt x="329" y="540"/>
                    <a:pt x="329" y="540"/>
                  </a:cubicBezTo>
                  <a:cubicBezTo>
                    <a:pt x="329" y="540"/>
                    <a:pt x="326" y="544"/>
                    <a:pt x="331" y="551"/>
                  </a:cubicBezTo>
                  <a:cubicBezTo>
                    <a:pt x="336" y="558"/>
                    <a:pt x="344" y="553"/>
                    <a:pt x="344" y="553"/>
                  </a:cubicBezTo>
                  <a:cubicBezTo>
                    <a:pt x="344" y="553"/>
                    <a:pt x="338" y="560"/>
                    <a:pt x="344" y="566"/>
                  </a:cubicBezTo>
                  <a:cubicBezTo>
                    <a:pt x="350" y="572"/>
                    <a:pt x="356" y="569"/>
                    <a:pt x="356" y="569"/>
                  </a:cubicBezTo>
                  <a:cubicBezTo>
                    <a:pt x="356" y="569"/>
                    <a:pt x="349" y="571"/>
                    <a:pt x="356" y="577"/>
                  </a:cubicBezTo>
                  <a:cubicBezTo>
                    <a:pt x="362" y="584"/>
                    <a:pt x="367" y="582"/>
                    <a:pt x="367" y="582"/>
                  </a:cubicBezTo>
                  <a:cubicBezTo>
                    <a:pt x="367" y="582"/>
                    <a:pt x="364" y="585"/>
                    <a:pt x="370" y="591"/>
                  </a:cubicBezTo>
                  <a:cubicBezTo>
                    <a:pt x="375" y="597"/>
                    <a:pt x="380" y="597"/>
                    <a:pt x="380" y="597"/>
                  </a:cubicBezTo>
                  <a:cubicBezTo>
                    <a:pt x="380" y="597"/>
                    <a:pt x="378" y="601"/>
                    <a:pt x="382" y="605"/>
                  </a:cubicBezTo>
                  <a:cubicBezTo>
                    <a:pt x="386" y="609"/>
                    <a:pt x="394" y="607"/>
                    <a:pt x="394" y="607"/>
                  </a:cubicBezTo>
                  <a:cubicBezTo>
                    <a:pt x="394" y="607"/>
                    <a:pt x="387" y="612"/>
                    <a:pt x="392" y="617"/>
                  </a:cubicBezTo>
                  <a:cubicBezTo>
                    <a:pt x="398" y="623"/>
                    <a:pt x="404" y="621"/>
                    <a:pt x="404" y="621"/>
                  </a:cubicBezTo>
                  <a:cubicBezTo>
                    <a:pt x="404" y="621"/>
                    <a:pt x="399" y="627"/>
                    <a:pt x="404" y="632"/>
                  </a:cubicBezTo>
                  <a:cubicBezTo>
                    <a:pt x="409" y="637"/>
                    <a:pt x="414" y="632"/>
                    <a:pt x="414" y="632"/>
                  </a:cubicBezTo>
                  <a:cubicBezTo>
                    <a:pt x="414" y="632"/>
                    <a:pt x="412" y="639"/>
                    <a:pt x="418" y="645"/>
                  </a:cubicBezTo>
                  <a:cubicBezTo>
                    <a:pt x="424" y="652"/>
                    <a:pt x="430" y="647"/>
                    <a:pt x="430" y="647"/>
                  </a:cubicBezTo>
                  <a:cubicBezTo>
                    <a:pt x="430" y="647"/>
                    <a:pt x="425" y="656"/>
                    <a:pt x="432" y="660"/>
                  </a:cubicBezTo>
                  <a:cubicBezTo>
                    <a:pt x="438" y="663"/>
                    <a:pt x="446" y="660"/>
                    <a:pt x="446" y="660"/>
                  </a:cubicBezTo>
                  <a:cubicBezTo>
                    <a:pt x="446" y="660"/>
                    <a:pt x="441" y="663"/>
                    <a:pt x="448" y="670"/>
                  </a:cubicBezTo>
                  <a:cubicBezTo>
                    <a:pt x="455" y="677"/>
                    <a:pt x="462" y="672"/>
                    <a:pt x="462" y="672"/>
                  </a:cubicBezTo>
                  <a:cubicBezTo>
                    <a:pt x="462" y="672"/>
                    <a:pt x="461" y="674"/>
                    <a:pt x="467" y="680"/>
                  </a:cubicBezTo>
                  <a:cubicBezTo>
                    <a:pt x="473" y="686"/>
                    <a:pt x="478" y="680"/>
                    <a:pt x="478" y="680"/>
                  </a:cubicBezTo>
                  <a:cubicBezTo>
                    <a:pt x="478" y="680"/>
                    <a:pt x="472" y="685"/>
                    <a:pt x="481" y="690"/>
                  </a:cubicBezTo>
                  <a:cubicBezTo>
                    <a:pt x="490" y="694"/>
                    <a:pt x="494" y="689"/>
                    <a:pt x="494" y="689"/>
                  </a:cubicBezTo>
                  <a:cubicBezTo>
                    <a:pt x="494" y="689"/>
                    <a:pt x="486" y="693"/>
                    <a:pt x="494" y="698"/>
                  </a:cubicBezTo>
                  <a:cubicBezTo>
                    <a:pt x="503" y="703"/>
                    <a:pt x="507" y="698"/>
                    <a:pt x="507" y="698"/>
                  </a:cubicBezTo>
                  <a:cubicBezTo>
                    <a:pt x="507" y="698"/>
                    <a:pt x="504" y="704"/>
                    <a:pt x="509" y="707"/>
                  </a:cubicBezTo>
                  <a:cubicBezTo>
                    <a:pt x="515" y="710"/>
                    <a:pt x="521" y="706"/>
                    <a:pt x="521" y="706"/>
                  </a:cubicBezTo>
                  <a:cubicBezTo>
                    <a:pt x="521" y="706"/>
                    <a:pt x="515" y="710"/>
                    <a:pt x="522" y="715"/>
                  </a:cubicBezTo>
                  <a:cubicBezTo>
                    <a:pt x="528" y="719"/>
                    <a:pt x="534" y="713"/>
                    <a:pt x="534" y="713"/>
                  </a:cubicBezTo>
                  <a:cubicBezTo>
                    <a:pt x="534" y="713"/>
                    <a:pt x="532" y="719"/>
                    <a:pt x="536" y="724"/>
                  </a:cubicBezTo>
                  <a:cubicBezTo>
                    <a:pt x="541" y="729"/>
                    <a:pt x="549" y="720"/>
                    <a:pt x="549" y="720"/>
                  </a:cubicBezTo>
                  <a:cubicBezTo>
                    <a:pt x="549" y="720"/>
                    <a:pt x="541" y="726"/>
                    <a:pt x="551" y="731"/>
                  </a:cubicBezTo>
                  <a:cubicBezTo>
                    <a:pt x="561" y="736"/>
                    <a:pt x="564" y="728"/>
                    <a:pt x="564" y="728"/>
                  </a:cubicBezTo>
                  <a:cubicBezTo>
                    <a:pt x="564" y="728"/>
                    <a:pt x="558" y="737"/>
                    <a:pt x="567" y="739"/>
                  </a:cubicBezTo>
                  <a:cubicBezTo>
                    <a:pt x="575" y="742"/>
                    <a:pt x="578" y="733"/>
                    <a:pt x="578" y="733"/>
                  </a:cubicBezTo>
                  <a:cubicBezTo>
                    <a:pt x="578" y="733"/>
                    <a:pt x="574" y="742"/>
                    <a:pt x="582" y="745"/>
                  </a:cubicBezTo>
                  <a:cubicBezTo>
                    <a:pt x="589" y="748"/>
                    <a:pt x="594" y="740"/>
                    <a:pt x="594" y="740"/>
                  </a:cubicBezTo>
                  <a:cubicBezTo>
                    <a:pt x="594" y="740"/>
                    <a:pt x="584" y="747"/>
                    <a:pt x="594" y="751"/>
                  </a:cubicBezTo>
                  <a:cubicBezTo>
                    <a:pt x="603" y="755"/>
                    <a:pt x="606" y="747"/>
                    <a:pt x="606" y="747"/>
                  </a:cubicBezTo>
                  <a:cubicBezTo>
                    <a:pt x="606" y="747"/>
                    <a:pt x="601" y="753"/>
                    <a:pt x="612" y="758"/>
                  </a:cubicBezTo>
                  <a:cubicBezTo>
                    <a:pt x="624" y="762"/>
                    <a:pt x="625" y="751"/>
                    <a:pt x="625" y="751"/>
                  </a:cubicBezTo>
                  <a:cubicBezTo>
                    <a:pt x="625" y="751"/>
                    <a:pt x="617" y="760"/>
                    <a:pt x="629" y="764"/>
                  </a:cubicBezTo>
                  <a:cubicBezTo>
                    <a:pt x="640" y="767"/>
                    <a:pt x="642" y="756"/>
                    <a:pt x="642" y="756"/>
                  </a:cubicBezTo>
                  <a:cubicBezTo>
                    <a:pt x="642" y="756"/>
                    <a:pt x="640" y="768"/>
                    <a:pt x="647" y="769"/>
                  </a:cubicBezTo>
                  <a:cubicBezTo>
                    <a:pt x="654" y="770"/>
                    <a:pt x="667" y="740"/>
                    <a:pt x="664" y="735"/>
                  </a:cubicBezTo>
                  <a:cubicBezTo>
                    <a:pt x="661" y="730"/>
                    <a:pt x="654" y="737"/>
                    <a:pt x="653" y="738"/>
                  </a:cubicBezTo>
                  <a:cubicBezTo>
                    <a:pt x="652" y="738"/>
                    <a:pt x="654" y="731"/>
                    <a:pt x="648" y="729"/>
                  </a:cubicBezTo>
                  <a:cubicBezTo>
                    <a:pt x="641" y="728"/>
                    <a:pt x="636" y="730"/>
                    <a:pt x="636" y="730"/>
                  </a:cubicBezTo>
                  <a:cubicBezTo>
                    <a:pt x="636" y="730"/>
                    <a:pt x="636" y="725"/>
                    <a:pt x="631" y="723"/>
                  </a:cubicBezTo>
                  <a:cubicBezTo>
                    <a:pt x="625" y="721"/>
                    <a:pt x="620" y="726"/>
                    <a:pt x="620" y="726"/>
                  </a:cubicBezTo>
                  <a:cubicBezTo>
                    <a:pt x="620" y="726"/>
                    <a:pt x="623" y="719"/>
                    <a:pt x="616" y="717"/>
                  </a:cubicBezTo>
                  <a:cubicBezTo>
                    <a:pt x="610" y="714"/>
                    <a:pt x="607" y="719"/>
                    <a:pt x="607" y="719"/>
                  </a:cubicBezTo>
                  <a:cubicBezTo>
                    <a:pt x="607" y="719"/>
                    <a:pt x="607" y="712"/>
                    <a:pt x="602" y="710"/>
                  </a:cubicBezTo>
                  <a:cubicBezTo>
                    <a:pt x="596" y="709"/>
                    <a:pt x="593" y="714"/>
                    <a:pt x="593" y="714"/>
                  </a:cubicBezTo>
                  <a:cubicBezTo>
                    <a:pt x="593" y="714"/>
                    <a:pt x="598" y="707"/>
                    <a:pt x="591" y="704"/>
                  </a:cubicBezTo>
                  <a:cubicBezTo>
                    <a:pt x="584" y="701"/>
                    <a:pt x="581" y="706"/>
                    <a:pt x="581" y="706"/>
                  </a:cubicBezTo>
                  <a:cubicBezTo>
                    <a:pt x="581" y="706"/>
                    <a:pt x="581" y="699"/>
                    <a:pt x="575" y="697"/>
                  </a:cubicBezTo>
                  <a:cubicBezTo>
                    <a:pt x="570" y="694"/>
                    <a:pt x="567" y="698"/>
                    <a:pt x="567" y="698"/>
                  </a:cubicBezTo>
                  <a:cubicBezTo>
                    <a:pt x="567" y="698"/>
                    <a:pt x="567" y="691"/>
                    <a:pt x="561" y="689"/>
                  </a:cubicBezTo>
                  <a:cubicBezTo>
                    <a:pt x="556" y="687"/>
                    <a:pt x="553" y="690"/>
                    <a:pt x="553" y="690"/>
                  </a:cubicBezTo>
                  <a:cubicBezTo>
                    <a:pt x="553" y="690"/>
                    <a:pt x="555" y="686"/>
                    <a:pt x="548" y="682"/>
                  </a:cubicBezTo>
                  <a:cubicBezTo>
                    <a:pt x="541" y="678"/>
                    <a:pt x="539" y="684"/>
                    <a:pt x="539" y="684"/>
                  </a:cubicBezTo>
                  <a:cubicBezTo>
                    <a:pt x="539" y="684"/>
                    <a:pt x="541" y="678"/>
                    <a:pt x="537" y="675"/>
                  </a:cubicBezTo>
                  <a:cubicBezTo>
                    <a:pt x="533" y="671"/>
                    <a:pt x="527" y="676"/>
                    <a:pt x="527" y="676"/>
                  </a:cubicBezTo>
                  <a:cubicBezTo>
                    <a:pt x="527" y="676"/>
                    <a:pt x="527" y="671"/>
                    <a:pt x="523" y="667"/>
                  </a:cubicBezTo>
                  <a:cubicBezTo>
                    <a:pt x="520" y="664"/>
                    <a:pt x="514" y="668"/>
                    <a:pt x="514" y="668"/>
                  </a:cubicBezTo>
                  <a:cubicBezTo>
                    <a:pt x="514" y="668"/>
                    <a:pt x="516" y="663"/>
                    <a:pt x="510" y="659"/>
                  </a:cubicBezTo>
                  <a:cubicBezTo>
                    <a:pt x="504" y="655"/>
                    <a:pt x="500" y="659"/>
                    <a:pt x="500" y="659"/>
                  </a:cubicBezTo>
                  <a:cubicBezTo>
                    <a:pt x="500" y="659"/>
                    <a:pt x="501" y="652"/>
                    <a:pt x="495" y="650"/>
                  </a:cubicBezTo>
                  <a:cubicBezTo>
                    <a:pt x="490" y="647"/>
                    <a:pt x="485" y="652"/>
                    <a:pt x="485" y="652"/>
                  </a:cubicBezTo>
                  <a:cubicBezTo>
                    <a:pt x="485" y="652"/>
                    <a:pt x="486" y="643"/>
                    <a:pt x="481" y="641"/>
                  </a:cubicBezTo>
                  <a:cubicBezTo>
                    <a:pt x="476" y="638"/>
                    <a:pt x="471" y="643"/>
                    <a:pt x="471" y="643"/>
                  </a:cubicBezTo>
                  <a:cubicBezTo>
                    <a:pt x="471" y="643"/>
                    <a:pt x="471" y="635"/>
                    <a:pt x="465" y="632"/>
                  </a:cubicBezTo>
                  <a:cubicBezTo>
                    <a:pt x="459" y="629"/>
                    <a:pt x="458" y="634"/>
                    <a:pt x="458" y="634"/>
                  </a:cubicBezTo>
                  <a:cubicBezTo>
                    <a:pt x="458" y="634"/>
                    <a:pt x="458" y="627"/>
                    <a:pt x="456" y="625"/>
                  </a:cubicBezTo>
                  <a:cubicBezTo>
                    <a:pt x="453" y="622"/>
                    <a:pt x="445" y="623"/>
                    <a:pt x="445" y="623"/>
                  </a:cubicBezTo>
                  <a:cubicBezTo>
                    <a:pt x="445" y="623"/>
                    <a:pt x="447" y="620"/>
                    <a:pt x="443" y="614"/>
                  </a:cubicBezTo>
                  <a:cubicBezTo>
                    <a:pt x="439" y="607"/>
                    <a:pt x="431" y="612"/>
                    <a:pt x="431" y="612"/>
                  </a:cubicBezTo>
                  <a:cubicBezTo>
                    <a:pt x="431" y="612"/>
                    <a:pt x="436" y="604"/>
                    <a:pt x="432" y="600"/>
                  </a:cubicBezTo>
                  <a:cubicBezTo>
                    <a:pt x="428" y="596"/>
                    <a:pt x="419" y="600"/>
                    <a:pt x="419" y="600"/>
                  </a:cubicBezTo>
                  <a:cubicBezTo>
                    <a:pt x="419" y="600"/>
                    <a:pt x="422" y="590"/>
                    <a:pt x="418" y="585"/>
                  </a:cubicBezTo>
                  <a:cubicBezTo>
                    <a:pt x="413" y="580"/>
                    <a:pt x="402" y="588"/>
                    <a:pt x="402" y="588"/>
                  </a:cubicBezTo>
                  <a:cubicBezTo>
                    <a:pt x="402" y="588"/>
                    <a:pt x="413" y="579"/>
                    <a:pt x="407" y="572"/>
                  </a:cubicBezTo>
                  <a:cubicBezTo>
                    <a:pt x="401" y="566"/>
                    <a:pt x="389" y="575"/>
                    <a:pt x="389" y="575"/>
                  </a:cubicBezTo>
                  <a:cubicBezTo>
                    <a:pt x="389" y="575"/>
                    <a:pt x="400" y="566"/>
                    <a:pt x="394" y="560"/>
                  </a:cubicBezTo>
                  <a:cubicBezTo>
                    <a:pt x="388" y="554"/>
                    <a:pt x="376" y="562"/>
                    <a:pt x="376" y="562"/>
                  </a:cubicBezTo>
                  <a:cubicBezTo>
                    <a:pt x="376" y="562"/>
                    <a:pt x="387" y="550"/>
                    <a:pt x="381" y="545"/>
                  </a:cubicBezTo>
                  <a:cubicBezTo>
                    <a:pt x="375" y="539"/>
                    <a:pt x="365" y="547"/>
                    <a:pt x="365" y="547"/>
                  </a:cubicBezTo>
                  <a:cubicBezTo>
                    <a:pt x="365" y="547"/>
                    <a:pt x="374" y="537"/>
                    <a:pt x="369" y="532"/>
                  </a:cubicBezTo>
                  <a:cubicBezTo>
                    <a:pt x="364" y="527"/>
                    <a:pt x="352" y="532"/>
                    <a:pt x="352" y="532"/>
                  </a:cubicBezTo>
                  <a:cubicBezTo>
                    <a:pt x="352" y="532"/>
                    <a:pt x="360" y="522"/>
                    <a:pt x="355" y="516"/>
                  </a:cubicBezTo>
                  <a:cubicBezTo>
                    <a:pt x="349" y="511"/>
                    <a:pt x="339" y="518"/>
                    <a:pt x="339" y="518"/>
                  </a:cubicBezTo>
                  <a:cubicBezTo>
                    <a:pt x="339" y="518"/>
                    <a:pt x="348" y="507"/>
                    <a:pt x="342" y="502"/>
                  </a:cubicBezTo>
                  <a:cubicBezTo>
                    <a:pt x="337" y="496"/>
                    <a:pt x="329" y="502"/>
                    <a:pt x="329" y="502"/>
                  </a:cubicBezTo>
                  <a:cubicBezTo>
                    <a:pt x="329" y="502"/>
                    <a:pt x="334" y="493"/>
                    <a:pt x="330" y="488"/>
                  </a:cubicBezTo>
                  <a:cubicBezTo>
                    <a:pt x="325" y="484"/>
                    <a:pt x="314" y="491"/>
                    <a:pt x="314" y="491"/>
                  </a:cubicBezTo>
                  <a:cubicBezTo>
                    <a:pt x="314" y="491"/>
                    <a:pt x="322" y="482"/>
                    <a:pt x="317" y="477"/>
                  </a:cubicBezTo>
                  <a:cubicBezTo>
                    <a:pt x="313" y="472"/>
                    <a:pt x="297" y="479"/>
                    <a:pt x="297" y="479"/>
                  </a:cubicBezTo>
                  <a:cubicBezTo>
                    <a:pt x="297" y="479"/>
                    <a:pt x="310" y="469"/>
                    <a:pt x="303" y="462"/>
                  </a:cubicBezTo>
                  <a:cubicBezTo>
                    <a:pt x="296" y="455"/>
                    <a:pt x="287" y="464"/>
                    <a:pt x="287" y="464"/>
                  </a:cubicBezTo>
                  <a:cubicBezTo>
                    <a:pt x="287" y="464"/>
                    <a:pt x="299" y="455"/>
                    <a:pt x="291" y="447"/>
                  </a:cubicBezTo>
                  <a:cubicBezTo>
                    <a:pt x="284" y="440"/>
                    <a:pt x="276" y="453"/>
                    <a:pt x="276" y="453"/>
                  </a:cubicBezTo>
                  <a:cubicBezTo>
                    <a:pt x="276" y="453"/>
                    <a:pt x="284" y="439"/>
                    <a:pt x="279" y="433"/>
                  </a:cubicBezTo>
                  <a:cubicBezTo>
                    <a:pt x="273" y="428"/>
                    <a:pt x="263" y="438"/>
                    <a:pt x="263" y="438"/>
                  </a:cubicBezTo>
                  <a:cubicBezTo>
                    <a:pt x="263" y="438"/>
                    <a:pt x="272" y="428"/>
                    <a:pt x="266" y="422"/>
                  </a:cubicBezTo>
                  <a:cubicBezTo>
                    <a:pt x="260" y="416"/>
                    <a:pt x="248" y="426"/>
                    <a:pt x="248" y="426"/>
                  </a:cubicBezTo>
                  <a:cubicBezTo>
                    <a:pt x="248" y="426"/>
                    <a:pt x="261" y="411"/>
                    <a:pt x="254" y="404"/>
                  </a:cubicBezTo>
                  <a:cubicBezTo>
                    <a:pt x="247" y="397"/>
                    <a:pt x="238" y="410"/>
                    <a:pt x="238" y="410"/>
                  </a:cubicBezTo>
                  <a:cubicBezTo>
                    <a:pt x="238" y="410"/>
                    <a:pt x="249" y="398"/>
                    <a:pt x="242" y="391"/>
                  </a:cubicBezTo>
                  <a:cubicBezTo>
                    <a:pt x="236" y="384"/>
                    <a:pt x="226" y="395"/>
                    <a:pt x="226" y="395"/>
                  </a:cubicBezTo>
                  <a:cubicBezTo>
                    <a:pt x="226" y="395"/>
                    <a:pt x="237" y="384"/>
                    <a:pt x="231" y="375"/>
                  </a:cubicBezTo>
                  <a:cubicBezTo>
                    <a:pt x="225" y="367"/>
                    <a:pt x="215" y="377"/>
                    <a:pt x="215" y="377"/>
                  </a:cubicBezTo>
                  <a:cubicBezTo>
                    <a:pt x="214" y="374"/>
                    <a:pt x="214" y="374"/>
                    <a:pt x="214" y="374"/>
                  </a:cubicBezTo>
                  <a:cubicBezTo>
                    <a:pt x="214" y="374"/>
                    <a:pt x="229" y="369"/>
                    <a:pt x="222" y="362"/>
                  </a:cubicBezTo>
                  <a:cubicBezTo>
                    <a:pt x="216" y="356"/>
                    <a:pt x="202" y="364"/>
                    <a:pt x="202" y="364"/>
                  </a:cubicBezTo>
                  <a:cubicBezTo>
                    <a:pt x="202" y="364"/>
                    <a:pt x="201" y="360"/>
                    <a:pt x="207" y="357"/>
                  </a:cubicBezTo>
                  <a:cubicBezTo>
                    <a:pt x="213" y="354"/>
                    <a:pt x="215" y="351"/>
                    <a:pt x="210" y="346"/>
                  </a:cubicBezTo>
                  <a:cubicBezTo>
                    <a:pt x="206" y="342"/>
                    <a:pt x="203" y="339"/>
                    <a:pt x="199" y="343"/>
                  </a:cubicBezTo>
                  <a:cubicBezTo>
                    <a:pt x="194" y="347"/>
                    <a:pt x="186" y="350"/>
                    <a:pt x="192" y="344"/>
                  </a:cubicBezTo>
                  <a:cubicBezTo>
                    <a:pt x="198" y="338"/>
                    <a:pt x="203" y="338"/>
                    <a:pt x="199" y="331"/>
                  </a:cubicBezTo>
                  <a:cubicBezTo>
                    <a:pt x="195" y="325"/>
                    <a:pt x="191" y="324"/>
                    <a:pt x="187" y="328"/>
                  </a:cubicBezTo>
                  <a:cubicBezTo>
                    <a:pt x="183" y="332"/>
                    <a:pt x="180" y="331"/>
                    <a:pt x="185" y="326"/>
                  </a:cubicBezTo>
                  <a:cubicBezTo>
                    <a:pt x="189" y="321"/>
                    <a:pt x="192" y="319"/>
                    <a:pt x="187" y="314"/>
                  </a:cubicBezTo>
                  <a:cubicBezTo>
                    <a:pt x="182" y="309"/>
                    <a:pt x="180" y="309"/>
                    <a:pt x="176" y="312"/>
                  </a:cubicBezTo>
                  <a:cubicBezTo>
                    <a:pt x="173" y="315"/>
                    <a:pt x="171" y="314"/>
                    <a:pt x="175" y="310"/>
                  </a:cubicBezTo>
                  <a:cubicBezTo>
                    <a:pt x="179" y="306"/>
                    <a:pt x="184" y="306"/>
                    <a:pt x="181" y="300"/>
                  </a:cubicBezTo>
                  <a:cubicBezTo>
                    <a:pt x="177" y="294"/>
                    <a:pt x="173" y="289"/>
                    <a:pt x="170" y="292"/>
                  </a:cubicBezTo>
                  <a:cubicBezTo>
                    <a:pt x="167" y="295"/>
                    <a:pt x="160" y="297"/>
                    <a:pt x="165" y="292"/>
                  </a:cubicBezTo>
                  <a:cubicBezTo>
                    <a:pt x="169" y="288"/>
                    <a:pt x="173" y="286"/>
                    <a:pt x="169" y="282"/>
                  </a:cubicBezTo>
                  <a:cubicBezTo>
                    <a:pt x="166" y="279"/>
                    <a:pt x="165" y="272"/>
                    <a:pt x="161" y="277"/>
                  </a:cubicBezTo>
                  <a:cubicBezTo>
                    <a:pt x="157" y="281"/>
                    <a:pt x="147" y="284"/>
                    <a:pt x="153" y="278"/>
                  </a:cubicBezTo>
                  <a:cubicBezTo>
                    <a:pt x="159" y="272"/>
                    <a:pt x="161" y="264"/>
                    <a:pt x="159" y="262"/>
                  </a:cubicBezTo>
                  <a:cubicBezTo>
                    <a:pt x="157" y="260"/>
                    <a:pt x="147" y="260"/>
                    <a:pt x="143" y="261"/>
                  </a:cubicBezTo>
                  <a:cubicBezTo>
                    <a:pt x="138" y="262"/>
                    <a:pt x="139" y="257"/>
                    <a:pt x="143" y="254"/>
                  </a:cubicBezTo>
                  <a:cubicBezTo>
                    <a:pt x="147" y="250"/>
                    <a:pt x="149" y="244"/>
                    <a:pt x="147" y="242"/>
                  </a:cubicBezTo>
                  <a:cubicBezTo>
                    <a:pt x="144" y="239"/>
                    <a:pt x="142" y="239"/>
                    <a:pt x="136" y="239"/>
                  </a:cubicBezTo>
                  <a:cubicBezTo>
                    <a:pt x="131" y="239"/>
                    <a:pt x="131" y="237"/>
                    <a:pt x="136" y="232"/>
                  </a:cubicBezTo>
                  <a:cubicBezTo>
                    <a:pt x="140" y="227"/>
                    <a:pt x="135" y="222"/>
                    <a:pt x="133" y="220"/>
                  </a:cubicBezTo>
                  <a:cubicBezTo>
                    <a:pt x="131" y="218"/>
                    <a:pt x="119" y="224"/>
                    <a:pt x="124" y="218"/>
                  </a:cubicBezTo>
                  <a:cubicBezTo>
                    <a:pt x="128" y="211"/>
                    <a:pt x="127" y="205"/>
                    <a:pt x="124" y="202"/>
                  </a:cubicBezTo>
                  <a:cubicBezTo>
                    <a:pt x="121" y="198"/>
                    <a:pt x="115" y="196"/>
                    <a:pt x="115" y="196"/>
                  </a:cubicBezTo>
                  <a:cubicBezTo>
                    <a:pt x="115" y="196"/>
                    <a:pt x="117" y="184"/>
                    <a:pt x="113" y="180"/>
                  </a:cubicBezTo>
                  <a:cubicBezTo>
                    <a:pt x="109" y="176"/>
                    <a:pt x="104" y="175"/>
                    <a:pt x="104" y="175"/>
                  </a:cubicBezTo>
                  <a:cubicBezTo>
                    <a:pt x="104" y="168"/>
                    <a:pt x="104" y="168"/>
                    <a:pt x="104" y="168"/>
                  </a:cubicBezTo>
                  <a:cubicBezTo>
                    <a:pt x="104" y="168"/>
                    <a:pt x="129" y="171"/>
                    <a:pt x="140" y="149"/>
                  </a:cubicBezTo>
                  <a:cubicBezTo>
                    <a:pt x="150" y="128"/>
                    <a:pt x="176" y="79"/>
                    <a:pt x="176" y="39"/>
                  </a:cubicBezTo>
                  <a:cubicBezTo>
                    <a:pt x="176" y="39"/>
                    <a:pt x="146" y="46"/>
                    <a:pt x="139" y="20"/>
                  </a:cubicBezTo>
                  <a:close/>
                </a:path>
              </a:pathLst>
            </a:custGeom>
            <a:solidFill>
              <a:srgbClr val="9191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auto">
            <a:xfrm>
              <a:off x="5273675" y="3557588"/>
              <a:ext cx="163512" cy="95250"/>
            </a:xfrm>
            <a:custGeom>
              <a:avLst/>
              <a:gdLst/>
              <a:ahLst/>
              <a:cxnLst>
                <a:cxn ang="0">
                  <a:pos x="50" y="6"/>
                </a:cxn>
                <a:cxn ang="0">
                  <a:pos x="13" y="3"/>
                </a:cxn>
                <a:cxn ang="0">
                  <a:pos x="0" y="29"/>
                </a:cxn>
                <a:cxn ang="0">
                  <a:pos x="18" y="5"/>
                </a:cxn>
                <a:cxn ang="0">
                  <a:pos x="50" y="6"/>
                </a:cxn>
              </a:cxnLst>
              <a:rect l="0" t="0" r="r" b="b"/>
              <a:pathLst>
                <a:path w="50" h="29">
                  <a:moveTo>
                    <a:pt x="50" y="6"/>
                  </a:moveTo>
                  <a:cubicBezTo>
                    <a:pt x="50" y="6"/>
                    <a:pt x="17" y="0"/>
                    <a:pt x="13" y="3"/>
                  </a:cubicBezTo>
                  <a:cubicBezTo>
                    <a:pt x="10" y="7"/>
                    <a:pt x="0" y="29"/>
                    <a:pt x="0" y="29"/>
                  </a:cubicBezTo>
                  <a:cubicBezTo>
                    <a:pt x="0" y="29"/>
                    <a:pt x="15" y="5"/>
                    <a:pt x="18" y="5"/>
                  </a:cubicBezTo>
                  <a:cubicBezTo>
                    <a:pt x="20" y="5"/>
                    <a:pt x="50" y="6"/>
                    <a:pt x="50" y="6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auto">
            <a:xfrm>
              <a:off x="5119688" y="3219450"/>
              <a:ext cx="339725" cy="449263"/>
            </a:xfrm>
            <a:custGeom>
              <a:avLst/>
              <a:gdLst/>
              <a:ahLst/>
              <a:cxnLst>
                <a:cxn ang="0">
                  <a:pos x="0" y="134"/>
                </a:cxn>
                <a:cxn ang="0">
                  <a:pos x="52" y="52"/>
                </a:cxn>
                <a:cxn ang="0">
                  <a:pos x="83" y="0"/>
                </a:cxn>
                <a:cxn ang="0">
                  <a:pos x="104" y="0"/>
                </a:cxn>
                <a:cxn ang="0">
                  <a:pos x="80" y="8"/>
                </a:cxn>
                <a:cxn ang="0">
                  <a:pos x="0" y="134"/>
                </a:cxn>
              </a:cxnLst>
              <a:rect l="0" t="0" r="r" b="b"/>
              <a:pathLst>
                <a:path w="104" h="137">
                  <a:moveTo>
                    <a:pt x="0" y="134"/>
                  </a:moveTo>
                  <a:cubicBezTo>
                    <a:pt x="0" y="134"/>
                    <a:pt x="38" y="74"/>
                    <a:pt x="52" y="52"/>
                  </a:cubicBezTo>
                  <a:cubicBezTo>
                    <a:pt x="65" y="29"/>
                    <a:pt x="76" y="0"/>
                    <a:pt x="83" y="0"/>
                  </a:cubicBezTo>
                  <a:cubicBezTo>
                    <a:pt x="90" y="0"/>
                    <a:pt x="104" y="0"/>
                    <a:pt x="104" y="0"/>
                  </a:cubicBezTo>
                  <a:cubicBezTo>
                    <a:pt x="104" y="0"/>
                    <a:pt x="83" y="0"/>
                    <a:pt x="80" y="8"/>
                  </a:cubicBezTo>
                  <a:cubicBezTo>
                    <a:pt x="77" y="15"/>
                    <a:pt x="7" y="137"/>
                    <a:pt x="0" y="134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5267325" y="3721100"/>
              <a:ext cx="34925" cy="85725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0" y="13"/>
                </a:cxn>
                <a:cxn ang="0">
                  <a:pos x="11" y="3"/>
                </a:cxn>
              </a:cxnLst>
              <a:rect l="0" t="0" r="r" b="b"/>
              <a:pathLst>
                <a:path w="11" h="26">
                  <a:moveTo>
                    <a:pt x="11" y="3"/>
                  </a:moveTo>
                  <a:cubicBezTo>
                    <a:pt x="11" y="3"/>
                    <a:pt x="0" y="26"/>
                    <a:pt x="0" y="13"/>
                  </a:cubicBezTo>
                  <a:cubicBezTo>
                    <a:pt x="0" y="0"/>
                    <a:pt x="5" y="3"/>
                    <a:pt x="11" y="3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/>
          </p:nvSpPr>
          <p:spPr bwMode="auto">
            <a:xfrm>
              <a:off x="5322888" y="3736975"/>
              <a:ext cx="38100" cy="36513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11"/>
                </a:cxn>
                <a:cxn ang="0">
                  <a:pos x="4" y="0"/>
                </a:cxn>
              </a:cxnLst>
              <a:rect l="0" t="0" r="r" b="b"/>
              <a:pathLst>
                <a:path w="12" h="11">
                  <a:moveTo>
                    <a:pt x="4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2" y="7"/>
                    <a:pt x="4" y="0"/>
                  </a:cubicBezTo>
                  <a:close/>
                </a:path>
              </a:pathLst>
            </a:custGeom>
            <a:solidFill>
              <a:srgbClr val="01010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/>
          </p:nvSpPr>
          <p:spPr bwMode="auto">
            <a:xfrm>
              <a:off x="4745038" y="6134100"/>
              <a:ext cx="157162" cy="15557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36" y="38"/>
                </a:cxn>
                <a:cxn ang="0">
                  <a:pos x="48" y="43"/>
                </a:cxn>
                <a:cxn ang="0">
                  <a:pos x="28" y="11"/>
                </a:cxn>
                <a:cxn ang="0">
                  <a:pos x="21" y="4"/>
                </a:cxn>
                <a:cxn ang="0">
                  <a:pos x="1" y="0"/>
                </a:cxn>
                <a:cxn ang="0">
                  <a:pos x="0" y="8"/>
                </a:cxn>
              </a:cxnLst>
              <a:rect l="0" t="0" r="r" b="b"/>
              <a:pathLst>
                <a:path w="48" h="47">
                  <a:moveTo>
                    <a:pt x="0" y="8"/>
                  </a:moveTo>
                  <a:cubicBezTo>
                    <a:pt x="0" y="8"/>
                    <a:pt x="28" y="30"/>
                    <a:pt x="36" y="38"/>
                  </a:cubicBezTo>
                  <a:cubicBezTo>
                    <a:pt x="44" y="46"/>
                    <a:pt x="48" y="47"/>
                    <a:pt x="48" y="43"/>
                  </a:cubicBezTo>
                  <a:cubicBezTo>
                    <a:pt x="48" y="38"/>
                    <a:pt x="32" y="15"/>
                    <a:pt x="28" y="11"/>
                  </a:cubicBezTo>
                  <a:cubicBezTo>
                    <a:pt x="24" y="7"/>
                    <a:pt x="21" y="4"/>
                    <a:pt x="21" y="4"/>
                  </a:cubicBezTo>
                  <a:cubicBezTo>
                    <a:pt x="21" y="4"/>
                    <a:pt x="7" y="6"/>
                    <a:pt x="1" y="0"/>
                  </a:cubicBezTo>
                  <a:cubicBezTo>
                    <a:pt x="1" y="0"/>
                    <a:pt x="2" y="8"/>
                    <a:pt x="0" y="8"/>
                  </a:cubicBezTo>
                  <a:close/>
                </a:path>
              </a:pathLst>
            </a:custGeom>
            <a:solidFill>
              <a:srgbClr val="9191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auto">
            <a:xfrm>
              <a:off x="4098925" y="5407025"/>
              <a:ext cx="377825" cy="338138"/>
            </a:xfrm>
            <a:custGeom>
              <a:avLst/>
              <a:gdLst/>
              <a:ahLst/>
              <a:cxnLst>
                <a:cxn ang="0">
                  <a:pos x="115" y="103"/>
                </a:cxn>
                <a:cxn ang="0">
                  <a:pos x="34" y="17"/>
                </a:cxn>
                <a:cxn ang="0">
                  <a:pos x="87" y="66"/>
                </a:cxn>
                <a:cxn ang="0">
                  <a:pos x="92" y="70"/>
                </a:cxn>
                <a:cxn ang="0">
                  <a:pos x="102" y="82"/>
                </a:cxn>
                <a:cxn ang="0">
                  <a:pos x="96" y="67"/>
                </a:cxn>
                <a:cxn ang="0">
                  <a:pos x="35" y="5"/>
                </a:cxn>
                <a:cxn ang="0">
                  <a:pos x="27" y="9"/>
                </a:cxn>
                <a:cxn ang="0">
                  <a:pos x="7" y="3"/>
                </a:cxn>
                <a:cxn ang="0">
                  <a:pos x="10" y="32"/>
                </a:cxn>
                <a:cxn ang="0">
                  <a:pos x="57" y="84"/>
                </a:cxn>
                <a:cxn ang="0">
                  <a:pos x="115" y="103"/>
                </a:cxn>
              </a:cxnLst>
              <a:rect l="0" t="0" r="r" b="b"/>
              <a:pathLst>
                <a:path w="115" h="103">
                  <a:moveTo>
                    <a:pt x="115" y="103"/>
                  </a:moveTo>
                  <a:cubicBezTo>
                    <a:pt x="34" y="17"/>
                    <a:pt x="34" y="17"/>
                    <a:pt x="34" y="1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7" y="66"/>
                    <a:pt x="92" y="68"/>
                    <a:pt x="92" y="70"/>
                  </a:cubicBezTo>
                  <a:cubicBezTo>
                    <a:pt x="92" y="73"/>
                    <a:pt x="94" y="84"/>
                    <a:pt x="102" y="82"/>
                  </a:cubicBezTo>
                  <a:cubicBezTo>
                    <a:pt x="110" y="81"/>
                    <a:pt x="105" y="76"/>
                    <a:pt x="96" y="67"/>
                  </a:cubicBezTo>
                  <a:cubicBezTo>
                    <a:pt x="86" y="57"/>
                    <a:pt x="35" y="5"/>
                    <a:pt x="35" y="5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9"/>
                    <a:pt x="14" y="0"/>
                    <a:pt x="7" y="3"/>
                  </a:cubicBezTo>
                  <a:cubicBezTo>
                    <a:pt x="0" y="7"/>
                    <a:pt x="2" y="19"/>
                    <a:pt x="10" y="32"/>
                  </a:cubicBezTo>
                  <a:cubicBezTo>
                    <a:pt x="17" y="45"/>
                    <a:pt x="57" y="84"/>
                    <a:pt x="57" y="84"/>
                  </a:cubicBezTo>
                  <a:cubicBezTo>
                    <a:pt x="57" y="84"/>
                    <a:pt x="85" y="85"/>
                    <a:pt x="115" y="103"/>
                  </a:cubicBezTo>
                  <a:close/>
                </a:path>
              </a:pathLst>
            </a:custGeom>
            <a:solidFill>
              <a:srgbClr val="91919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 flipH="1">
            <a:off x="6172200" y="2891135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32" name="Rectangle 31"/>
          <p:cNvSpPr/>
          <p:nvPr/>
        </p:nvSpPr>
        <p:spPr>
          <a:xfrm flipH="1">
            <a:off x="6172200" y="3456801"/>
            <a:ext cx="2667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of then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96000" y="1905000"/>
            <a:ext cx="2590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  <a:r>
              <a:rPr lang="ru-RU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</a:t>
            </a: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</a:t>
            </a:r>
            <a:endParaRPr lang="ru-RU" altLang="ko-KR" sz="1400" b="1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type specimen book.</a:t>
            </a:r>
          </a:p>
        </p:txBody>
      </p:sp>
      <p:sp>
        <p:nvSpPr>
          <p:cNvPr id="34" name="Rectangle 33"/>
          <p:cNvSpPr/>
          <p:nvPr/>
        </p:nvSpPr>
        <p:spPr>
          <a:xfrm flipH="1">
            <a:off x="6172200" y="3886200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200" kern="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3923506" y="3313906"/>
            <a:ext cx="37338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4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4552757</TotalTime>
  <Words>55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梬昀栃昀6</dc:title>
  <dc:subject>DG-形象指代</dc:subject>
  <dc:creator>PPTfans.cn</dc:creator>
  <cp:keywords>TZ-固定图形;KJ-3D;DH-静态;XJ-二级</cp:keywords>
  <dc:description>PPT设计教程网</dc:description>
  <dcterms:created xsi:type="dcterms:W3CDTF">2010-07-23T09:33:49Z</dcterms:created>
  <dcterms:modified xsi:type="dcterms:W3CDTF">2012-07-18T18:19:22Z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/>
  </property>
  <property fmtid="{D5CDD505-2E9C-101B-9397-08002B2CF9AE}" pid="3" name="SlideDescription">
    <vt:lpwstr/>
  </property>
</Properties>
</file>