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5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6110706" y="2057400"/>
            <a:ext cx="1652169" cy="4456197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6110706" y="2135143"/>
            <a:ext cx="1501573" cy="116769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</a:gradFill>
          <a:ln w="19050">
            <a:gradFill>
              <a:gsLst>
                <a:gs pos="0">
                  <a:schemeClr val="bg1"/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7"/>
          <p:cNvSpPr>
            <a:spLocks/>
          </p:cNvSpPr>
          <p:nvPr/>
        </p:nvSpPr>
        <p:spPr bwMode="auto">
          <a:xfrm>
            <a:off x="4497216" y="2057400"/>
            <a:ext cx="1889479" cy="4456197"/>
          </a:xfrm>
          <a:custGeom>
            <a:avLst/>
            <a:gdLst/>
            <a:ahLst/>
            <a:cxnLst>
              <a:cxn ang="0">
                <a:pos x="2103" y="227"/>
              </a:cxn>
              <a:cxn ang="0">
                <a:pos x="1836" y="0"/>
              </a:cxn>
              <a:cxn ang="0">
                <a:pos x="1836" y="0"/>
              </a:cxn>
              <a:cxn ang="0">
                <a:pos x="0" y="0"/>
              </a:cxn>
              <a:cxn ang="0">
                <a:pos x="0" y="2866"/>
              </a:cxn>
              <a:cxn ang="0">
                <a:pos x="1836" y="2866"/>
              </a:cxn>
              <a:cxn ang="0">
                <a:pos x="1836" y="454"/>
              </a:cxn>
              <a:cxn ang="0">
                <a:pos x="2103" y="227"/>
              </a:cxn>
            </a:cxnLst>
            <a:rect l="0" t="0" r="r" b="b"/>
            <a:pathLst>
              <a:path w="2103" h="2866">
                <a:moveTo>
                  <a:pt x="2103" y="227"/>
                </a:moveTo>
                <a:lnTo>
                  <a:pt x="1836" y="0"/>
                </a:lnTo>
                <a:lnTo>
                  <a:pt x="1836" y="0"/>
                </a:lnTo>
                <a:lnTo>
                  <a:pt x="0" y="0"/>
                </a:lnTo>
                <a:lnTo>
                  <a:pt x="0" y="2866"/>
                </a:lnTo>
                <a:lnTo>
                  <a:pt x="1836" y="2866"/>
                </a:lnTo>
                <a:lnTo>
                  <a:pt x="1836" y="454"/>
                </a:lnTo>
                <a:lnTo>
                  <a:pt x="2103" y="227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" name="Freeform 8"/>
          <p:cNvSpPr>
            <a:spLocks/>
          </p:cNvSpPr>
          <p:nvPr/>
        </p:nvSpPr>
        <p:spPr bwMode="auto">
          <a:xfrm>
            <a:off x="4556440" y="2135143"/>
            <a:ext cx="1680250" cy="1189460"/>
          </a:xfrm>
          <a:custGeom>
            <a:avLst/>
            <a:gdLst/>
            <a:ahLst/>
            <a:cxnLst>
              <a:cxn ang="0">
                <a:pos x="1956" y="184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0" y="0"/>
              </a:cxn>
              <a:cxn ang="0">
                <a:pos x="0" y="765"/>
              </a:cxn>
              <a:cxn ang="0">
                <a:pos x="1748" y="765"/>
              </a:cxn>
              <a:cxn ang="0">
                <a:pos x="1748" y="366"/>
              </a:cxn>
              <a:cxn ang="0">
                <a:pos x="1956" y="184"/>
              </a:cxn>
            </a:cxnLst>
            <a:rect l="0" t="0" r="r" b="b"/>
            <a:pathLst>
              <a:path w="1956" h="765">
                <a:moveTo>
                  <a:pt x="1956" y="184"/>
                </a:move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0" y="0"/>
                </a:lnTo>
                <a:lnTo>
                  <a:pt x="0" y="765"/>
                </a:lnTo>
                <a:lnTo>
                  <a:pt x="1748" y="765"/>
                </a:lnTo>
                <a:lnTo>
                  <a:pt x="1748" y="366"/>
                </a:lnTo>
                <a:lnTo>
                  <a:pt x="1956" y="1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</a:gradFill>
          <a:ln w="19050">
            <a:gradFill>
              <a:gsLst>
                <a:gs pos="0">
                  <a:schemeClr val="bg1"/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027228" y="2251265"/>
            <a:ext cx="797000" cy="313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42768" y="2251265"/>
            <a:ext cx="797000" cy="313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671809" y="2761010"/>
            <a:ext cx="1292432" cy="134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265808" y="2761010"/>
            <a:ext cx="1292432" cy="134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854904" y="2855174"/>
            <a:ext cx="1063987" cy="36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</a:t>
            </a:r>
            <a:r>
              <a:rPr kumimoji="0" lang="en-US" altLang="ko-KR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 </a:t>
            </a:r>
            <a:endParaRPr kumimoji="0" lang="ru-RU" altLang="ko-KR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dummy text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172200" y="2834955"/>
            <a:ext cx="13570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simp dummy </a:t>
            </a:r>
            <a:endParaRPr kumimoji="0" lang="uk-UA" altLang="ko-KR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813439" y="3672940"/>
            <a:ext cx="12825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48400" y="3672940"/>
            <a:ext cx="15289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77" name="Rectangle 76"/>
          <p:cNvSpPr/>
          <p:nvPr/>
        </p:nvSpPr>
        <p:spPr>
          <a:xfrm flipH="1">
            <a:off x="6298119" y="4407943"/>
            <a:ext cx="1464756" cy="22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dummy</a:t>
            </a:r>
          </a:p>
        </p:txBody>
      </p:sp>
      <p:sp>
        <p:nvSpPr>
          <p:cNvPr id="78" name="Rectangle 77"/>
          <p:cNvSpPr/>
          <p:nvPr/>
        </p:nvSpPr>
        <p:spPr>
          <a:xfrm flipH="1">
            <a:off x="6298119" y="4771440"/>
            <a:ext cx="1464756" cy="22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dummy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2930844" y="2057400"/>
            <a:ext cx="1889479" cy="4456197"/>
            <a:chOff x="2800350" y="990600"/>
            <a:chExt cx="2228022" cy="5254625"/>
          </a:xfrm>
        </p:grpSpPr>
        <p:sp>
          <p:nvSpPr>
            <p:cNvPr id="80" name="Freeform 7"/>
            <p:cNvSpPr>
              <a:spLocks/>
            </p:cNvSpPr>
            <p:nvPr/>
          </p:nvSpPr>
          <p:spPr bwMode="auto">
            <a:xfrm>
              <a:off x="2800350" y="990600"/>
              <a:ext cx="2228022" cy="5254625"/>
            </a:xfrm>
            <a:custGeom>
              <a:avLst/>
              <a:gdLst/>
              <a:ahLst/>
              <a:cxnLst>
                <a:cxn ang="0">
                  <a:pos x="2103" y="227"/>
                </a:cxn>
                <a:cxn ang="0">
                  <a:pos x="1836" y="0"/>
                </a:cxn>
                <a:cxn ang="0">
                  <a:pos x="1836" y="0"/>
                </a:cxn>
                <a:cxn ang="0">
                  <a:pos x="0" y="0"/>
                </a:cxn>
                <a:cxn ang="0">
                  <a:pos x="0" y="2866"/>
                </a:cxn>
                <a:cxn ang="0">
                  <a:pos x="1836" y="2866"/>
                </a:cxn>
                <a:cxn ang="0">
                  <a:pos x="1836" y="454"/>
                </a:cxn>
                <a:cxn ang="0">
                  <a:pos x="2103" y="227"/>
                </a:cxn>
              </a:cxnLst>
              <a:rect l="0" t="0" r="r" b="b"/>
              <a:pathLst>
                <a:path w="2103" h="2866">
                  <a:moveTo>
                    <a:pt x="2103" y="227"/>
                  </a:moveTo>
                  <a:lnTo>
                    <a:pt x="1836" y="0"/>
                  </a:lnTo>
                  <a:lnTo>
                    <a:pt x="1836" y="0"/>
                  </a:lnTo>
                  <a:lnTo>
                    <a:pt x="0" y="0"/>
                  </a:lnTo>
                  <a:lnTo>
                    <a:pt x="0" y="2866"/>
                  </a:lnTo>
                  <a:lnTo>
                    <a:pt x="1836" y="2866"/>
                  </a:lnTo>
                  <a:lnTo>
                    <a:pt x="1836" y="454"/>
                  </a:lnTo>
                  <a:lnTo>
                    <a:pt x="2103" y="22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8"/>
            <p:cNvSpPr>
              <a:spLocks/>
            </p:cNvSpPr>
            <p:nvPr/>
          </p:nvSpPr>
          <p:spPr bwMode="auto">
            <a:xfrm>
              <a:off x="2870186" y="1082272"/>
              <a:ext cx="1981305" cy="1402578"/>
            </a:xfrm>
            <a:custGeom>
              <a:avLst/>
              <a:gdLst/>
              <a:ahLst/>
              <a:cxnLst>
                <a:cxn ang="0">
                  <a:pos x="1956" y="184"/>
                </a:cxn>
                <a:cxn ang="0">
                  <a:pos x="1748" y="0"/>
                </a:cxn>
                <a:cxn ang="0">
                  <a:pos x="1748" y="0"/>
                </a:cxn>
                <a:cxn ang="0">
                  <a:pos x="1748" y="0"/>
                </a:cxn>
                <a:cxn ang="0">
                  <a:pos x="1748" y="0"/>
                </a:cxn>
                <a:cxn ang="0">
                  <a:pos x="1748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1748" y="765"/>
                </a:cxn>
                <a:cxn ang="0">
                  <a:pos x="1748" y="366"/>
                </a:cxn>
                <a:cxn ang="0">
                  <a:pos x="1956" y="184"/>
                </a:cxn>
              </a:cxnLst>
              <a:rect l="0" t="0" r="r" b="b"/>
              <a:pathLst>
                <a:path w="1956" h="765">
                  <a:moveTo>
                    <a:pt x="1956" y="184"/>
                  </a:moveTo>
                  <a:lnTo>
                    <a:pt x="1748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1748" y="765"/>
                  </a:lnTo>
                  <a:lnTo>
                    <a:pt x="1748" y="366"/>
                  </a:lnTo>
                  <a:lnTo>
                    <a:pt x="1956" y="18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gradFill>
                <a:gsLst>
                  <a:gs pos="0">
                    <a:schemeClr val="bg1"/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3006226" y="1820277"/>
              <a:ext cx="15240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1460001" y="2057400"/>
            <a:ext cx="1841495" cy="4458890"/>
            <a:chOff x="-1295400" y="1066800"/>
            <a:chExt cx="3687763" cy="5257800"/>
          </a:xfrm>
        </p:grpSpPr>
        <p:sp>
          <p:nvSpPr>
            <p:cNvPr id="84" name="Freeform 15"/>
            <p:cNvSpPr>
              <a:spLocks/>
            </p:cNvSpPr>
            <p:nvPr/>
          </p:nvSpPr>
          <p:spPr bwMode="auto">
            <a:xfrm>
              <a:off x="-1295400" y="1066800"/>
              <a:ext cx="3687763" cy="5257800"/>
            </a:xfrm>
            <a:custGeom>
              <a:avLst/>
              <a:gdLst/>
              <a:ahLst/>
              <a:cxnLst>
                <a:cxn ang="0">
                  <a:pos x="2323" y="250"/>
                </a:cxn>
                <a:cxn ang="0">
                  <a:pos x="2028" y="0"/>
                </a:cxn>
                <a:cxn ang="0">
                  <a:pos x="2028" y="0"/>
                </a:cxn>
                <a:cxn ang="0">
                  <a:pos x="0" y="0"/>
                </a:cxn>
                <a:cxn ang="0">
                  <a:pos x="0" y="3166"/>
                </a:cxn>
                <a:cxn ang="0">
                  <a:pos x="2028" y="3166"/>
                </a:cxn>
                <a:cxn ang="0">
                  <a:pos x="2028" y="501"/>
                </a:cxn>
                <a:cxn ang="0">
                  <a:pos x="2323" y="250"/>
                </a:cxn>
              </a:cxnLst>
              <a:rect l="0" t="0" r="r" b="b"/>
              <a:pathLst>
                <a:path w="2323" h="3166">
                  <a:moveTo>
                    <a:pt x="2323" y="250"/>
                  </a:moveTo>
                  <a:lnTo>
                    <a:pt x="2028" y="0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0" y="3166"/>
                  </a:lnTo>
                  <a:lnTo>
                    <a:pt x="2028" y="3166"/>
                  </a:lnTo>
                  <a:lnTo>
                    <a:pt x="2028" y="501"/>
                  </a:lnTo>
                  <a:lnTo>
                    <a:pt x="2323" y="2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/>
            <p:cNvSpPr>
              <a:spLocks/>
            </p:cNvSpPr>
            <p:nvPr/>
          </p:nvSpPr>
          <p:spPr bwMode="auto">
            <a:xfrm>
              <a:off x="-1212849" y="1152524"/>
              <a:ext cx="3255057" cy="638175"/>
            </a:xfrm>
            <a:custGeom>
              <a:avLst/>
              <a:gdLst/>
              <a:ahLst/>
              <a:cxnLst>
                <a:cxn ang="0">
                  <a:pos x="1945" y="408"/>
                </a:cxn>
                <a:cxn ang="0">
                  <a:pos x="2177" y="204"/>
                </a:cxn>
                <a:cxn ang="0">
                  <a:pos x="1945" y="0"/>
                </a:cxn>
                <a:cxn ang="0">
                  <a:pos x="1945" y="0"/>
                </a:cxn>
                <a:cxn ang="0">
                  <a:pos x="1945" y="0"/>
                </a:cxn>
                <a:cxn ang="0">
                  <a:pos x="1945" y="0"/>
                </a:cxn>
                <a:cxn ang="0">
                  <a:pos x="1945" y="0"/>
                </a:cxn>
                <a:cxn ang="0">
                  <a:pos x="0" y="0"/>
                </a:cxn>
                <a:cxn ang="0">
                  <a:pos x="0" y="408"/>
                </a:cxn>
                <a:cxn ang="0">
                  <a:pos x="1945" y="408"/>
                </a:cxn>
                <a:cxn ang="0">
                  <a:pos x="1945" y="408"/>
                </a:cxn>
                <a:cxn ang="0">
                  <a:pos x="1945" y="408"/>
                </a:cxn>
                <a:cxn ang="0">
                  <a:pos x="1945" y="408"/>
                </a:cxn>
                <a:cxn ang="0">
                  <a:pos x="1945" y="408"/>
                </a:cxn>
              </a:cxnLst>
              <a:rect l="0" t="0" r="r" b="b"/>
              <a:pathLst>
                <a:path w="2177" h="408">
                  <a:moveTo>
                    <a:pt x="1945" y="408"/>
                  </a:moveTo>
                  <a:lnTo>
                    <a:pt x="2177" y="204"/>
                  </a:lnTo>
                  <a:lnTo>
                    <a:pt x="1945" y="0"/>
                  </a:lnTo>
                  <a:lnTo>
                    <a:pt x="1945" y="0"/>
                  </a:lnTo>
                  <a:lnTo>
                    <a:pt x="1945" y="0"/>
                  </a:lnTo>
                  <a:lnTo>
                    <a:pt x="1945" y="0"/>
                  </a:lnTo>
                  <a:lnTo>
                    <a:pt x="1945" y="0"/>
                  </a:lnTo>
                  <a:lnTo>
                    <a:pt x="0" y="0"/>
                  </a:lnTo>
                  <a:lnTo>
                    <a:pt x="0" y="408"/>
                  </a:lnTo>
                  <a:lnTo>
                    <a:pt x="1945" y="408"/>
                  </a:lnTo>
                  <a:lnTo>
                    <a:pt x="1945" y="408"/>
                  </a:lnTo>
                  <a:lnTo>
                    <a:pt x="1945" y="408"/>
                  </a:lnTo>
                  <a:lnTo>
                    <a:pt x="1945" y="408"/>
                  </a:lnTo>
                  <a:lnTo>
                    <a:pt x="1945" y="4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gradFill>
                <a:gsLst>
                  <a:gs pos="0">
                    <a:schemeClr val="bg1"/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6" name="Rectangle 85"/>
          <p:cNvSpPr/>
          <p:nvPr/>
        </p:nvSpPr>
        <p:spPr>
          <a:xfrm>
            <a:off x="1878082" y="2251265"/>
            <a:ext cx="865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1702331" y="3977955"/>
            <a:ext cx="1308587" cy="508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of then and scrambled it </a:t>
            </a:r>
          </a:p>
        </p:txBody>
      </p:sp>
      <p:sp>
        <p:nvSpPr>
          <p:cNvPr id="89" name="Rectangle 88"/>
          <p:cNvSpPr/>
          <p:nvPr/>
        </p:nvSpPr>
        <p:spPr>
          <a:xfrm flipH="1">
            <a:off x="1670021" y="4892355"/>
            <a:ext cx="1211655" cy="508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605400" y="2897481"/>
            <a:ext cx="1211655" cy="36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dummy text of then 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1670021" y="3468984"/>
            <a:ext cx="1211655" cy="508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3043230" y="2057400"/>
            <a:ext cx="1874026" cy="4458890"/>
            <a:chOff x="3048000" y="1000125"/>
            <a:chExt cx="2057400" cy="5257800"/>
          </a:xfrm>
        </p:grpSpPr>
        <p:sp>
          <p:nvSpPr>
            <p:cNvPr id="93" name="Freeform 7"/>
            <p:cNvSpPr>
              <a:spLocks/>
            </p:cNvSpPr>
            <p:nvPr/>
          </p:nvSpPr>
          <p:spPr bwMode="auto">
            <a:xfrm>
              <a:off x="3048000" y="1000125"/>
              <a:ext cx="2057400" cy="5257800"/>
            </a:xfrm>
            <a:custGeom>
              <a:avLst/>
              <a:gdLst/>
              <a:ahLst/>
              <a:cxnLst>
                <a:cxn ang="0">
                  <a:pos x="1163" y="73"/>
                </a:cxn>
                <a:cxn ang="0">
                  <a:pos x="1114" y="0"/>
                </a:cxn>
                <a:cxn ang="0">
                  <a:pos x="0" y="0"/>
                </a:cxn>
                <a:cxn ang="0">
                  <a:pos x="48" y="73"/>
                </a:cxn>
                <a:cxn ang="0">
                  <a:pos x="178" y="263"/>
                </a:cxn>
                <a:cxn ang="0">
                  <a:pos x="174" y="270"/>
                </a:cxn>
                <a:cxn ang="0">
                  <a:pos x="164" y="284"/>
                </a:cxn>
                <a:cxn ang="0">
                  <a:pos x="0" y="527"/>
                </a:cxn>
                <a:cxn ang="0">
                  <a:pos x="0" y="944"/>
                </a:cxn>
                <a:cxn ang="0">
                  <a:pos x="0" y="3321"/>
                </a:cxn>
                <a:cxn ang="0">
                  <a:pos x="1114" y="3321"/>
                </a:cxn>
                <a:cxn ang="0">
                  <a:pos x="1114" y="944"/>
                </a:cxn>
                <a:cxn ang="0">
                  <a:pos x="1114" y="527"/>
                </a:cxn>
                <a:cxn ang="0">
                  <a:pos x="1279" y="284"/>
                </a:cxn>
                <a:cxn ang="0">
                  <a:pos x="1290" y="270"/>
                </a:cxn>
                <a:cxn ang="0">
                  <a:pos x="1294" y="263"/>
                </a:cxn>
                <a:cxn ang="0">
                  <a:pos x="1163" y="73"/>
                </a:cxn>
              </a:cxnLst>
              <a:rect l="0" t="0" r="r" b="b"/>
              <a:pathLst>
                <a:path w="1294" h="3321">
                  <a:moveTo>
                    <a:pt x="1163" y="73"/>
                  </a:moveTo>
                  <a:lnTo>
                    <a:pt x="1114" y="0"/>
                  </a:lnTo>
                  <a:lnTo>
                    <a:pt x="0" y="0"/>
                  </a:lnTo>
                  <a:lnTo>
                    <a:pt x="48" y="73"/>
                  </a:lnTo>
                  <a:lnTo>
                    <a:pt x="178" y="263"/>
                  </a:lnTo>
                  <a:lnTo>
                    <a:pt x="174" y="270"/>
                  </a:lnTo>
                  <a:lnTo>
                    <a:pt x="164" y="284"/>
                  </a:lnTo>
                  <a:lnTo>
                    <a:pt x="0" y="527"/>
                  </a:lnTo>
                  <a:lnTo>
                    <a:pt x="0" y="944"/>
                  </a:lnTo>
                  <a:lnTo>
                    <a:pt x="0" y="3321"/>
                  </a:lnTo>
                  <a:lnTo>
                    <a:pt x="1114" y="3321"/>
                  </a:lnTo>
                  <a:lnTo>
                    <a:pt x="1114" y="944"/>
                  </a:lnTo>
                  <a:lnTo>
                    <a:pt x="1114" y="527"/>
                  </a:lnTo>
                  <a:lnTo>
                    <a:pt x="1279" y="284"/>
                  </a:lnTo>
                  <a:lnTo>
                    <a:pt x="1290" y="270"/>
                  </a:lnTo>
                  <a:lnTo>
                    <a:pt x="1294" y="263"/>
                  </a:lnTo>
                  <a:lnTo>
                    <a:pt x="1163" y="73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"/>
            <p:cNvSpPr>
              <a:spLocks/>
            </p:cNvSpPr>
            <p:nvPr/>
          </p:nvSpPr>
          <p:spPr bwMode="auto">
            <a:xfrm>
              <a:off x="3209925" y="1116013"/>
              <a:ext cx="1695450" cy="1382713"/>
            </a:xfrm>
            <a:custGeom>
              <a:avLst/>
              <a:gdLst/>
              <a:ahLst/>
              <a:cxnLst>
                <a:cxn ang="0">
                  <a:pos x="937" y="0"/>
                </a:cxn>
                <a:cxn ang="0">
                  <a:pos x="47" y="0"/>
                </a:cxn>
                <a:cxn ang="0">
                  <a:pos x="178" y="190"/>
                </a:cxn>
                <a:cxn ang="0">
                  <a:pos x="174" y="197"/>
                </a:cxn>
                <a:cxn ang="0">
                  <a:pos x="174" y="199"/>
                </a:cxn>
                <a:cxn ang="0">
                  <a:pos x="163" y="211"/>
                </a:cxn>
                <a:cxn ang="0">
                  <a:pos x="0" y="454"/>
                </a:cxn>
                <a:cxn ang="0">
                  <a:pos x="0" y="871"/>
                </a:cxn>
                <a:cxn ang="0">
                  <a:pos x="937" y="871"/>
                </a:cxn>
                <a:cxn ang="0">
                  <a:pos x="937" y="417"/>
                </a:cxn>
                <a:cxn ang="0">
                  <a:pos x="1068" y="211"/>
                </a:cxn>
                <a:cxn ang="0">
                  <a:pos x="937" y="0"/>
                </a:cxn>
              </a:cxnLst>
              <a:rect l="0" t="0" r="r" b="b"/>
              <a:pathLst>
                <a:path w="1068" h="871">
                  <a:moveTo>
                    <a:pt x="937" y="0"/>
                  </a:moveTo>
                  <a:lnTo>
                    <a:pt x="47" y="0"/>
                  </a:lnTo>
                  <a:lnTo>
                    <a:pt x="178" y="190"/>
                  </a:lnTo>
                  <a:lnTo>
                    <a:pt x="174" y="197"/>
                  </a:lnTo>
                  <a:lnTo>
                    <a:pt x="174" y="199"/>
                  </a:lnTo>
                  <a:lnTo>
                    <a:pt x="163" y="211"/>
                  </a:lnTo>
                  <a:lnTo>
                    <a:pt x="0" y="454"/>
                  </a:lnTo>
                  <a:lnTo>
                    <a:pt x="0" y="871"/>
                  </a:lnTo>
                  <a:lnTo>
                    <a:pt x="937" y="871"/>
                  </a:lnTo>
                  <a:lnTo>
                    <a:pt x="937" y="417"/>
                  </a:lnTo>
                  <a:lnTo>
                    <a:pt x="1068" y="211"/>
                  </a:lnTo>
                  <a:lnTo>
                    <a:pt x="937" y="0"/>
                  </a:lnTo>
                  <a:close/>
                </a:path>
              </a:pathLst>
            </a:custGeom>
            <a:gradFill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</a:gradFill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3219450" y="1838325"/>
              <a:ext cx="1365250" cy="1588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/>
          <p:cNvSpPr/>
          <p:nvPr/>
        </p:nvSpPr>
        <p:spPr>
          <a:xfrm>
            <a:off x="3635594" y="2251265"/>
            <a:ext cx="797000" cy="313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204784" y="2855174"/>
            <a:ext cx="1227810" cy="22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simp dummy </a:t>
            </a:r>
            <a:endParaRPr kumimoji="0" lang="uk-UA" altLang="ko-KR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263413" y="3672940"/>
            <a:ext cx="1308587" cy="1448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99" name="Rectangle 98"/>
          <p:cNvSpPr/>
          <p:nvPr/>
        </p:nvSpPr>
        <p:spPr>
          <a:xfrm flipH="1">
            <a:off x="3140162" y="5273355"/>
            <a:ext cx="12794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endParaRPr lang="ru-RU" altLang="ko-KR" sz="1100" kern="0" dirty="0" smtClean="0">
              <a:solidFill>
                <a:srgbClr val="4D4D4D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12775" y="914400"/>
            <a:ext cx="7950200" cy="1296988"/>
            <a:chOff x="612775" y="762000"/>
            <a:chExt cx="7769225" cy="1296988"/>
          </a:xfrm>
        </p:grpSpPr>
        <p:sp>
          <p:nvSpPr>
            <p:cNvPr id="43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1600200" y="11430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 Here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11600" y="1076623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2746441740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147</Words>
  <Application>Microsoft Office PowerPoint</Application>
  <PresentationFormat>全屏显示(4:3)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2012-07-18T18:47:46Z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