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8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DISCS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4" name="Group 8"/>
          <p:cNvGrpSpPr/>
          <p:nvPr/>
        </p:nvGrpSpPr>
        <p:grpSpPr>
          <a:xfrm>
            <a:off x="1066800" y="4071440"/>
            <a:ext cx="3399809" cy="2011680"/>
            <a:chOff x="2541019" y="2213443"/>
            <a:chExt cx="2658660" cy="13663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541019" y="2843129"/>
              <a:ext cx="2658660" cy="736685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0070C0">
                    <a:lumMod val="50000"/>
                  </a:srgbClr>
                </a:gs>
                <a:gs pos="71000">
                  <a:srgbClr val="00B0F0"/>
                </a:gs>
                <a:gs pos="71000">
                  <a:srgbClr val="0070C0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541019" y="2213443"/>
              <a:ext cx="2658660" cy="1240268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00B0F0">
                    <a:alpha val="32000"/>
                  </a:srgbClr>
                </a:gs>
                <a:gs pos="80000">
                  <a:srgbClr val="0070C0">
                    <a:lumMod val="75000"/>
                  </a:srgbClr>
                </a:gs>
              </a:gsLst>
              <a:lin ang="3600000" scaled="0"/>
            </a:gradFill>
            <a:ln w="9525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0" y="4300040"/>
            <a:ext cx="3373387" cy="1738313"/>
            <a:chOff x="3280391" y="1676401"/>
            <a:chExt cx="1919288" cy="98901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280391" y="2133601"/>
              <a:ext cx="1919288" cy="531813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CCCC00">
                    <a:lumMod val="50000"/>
                  </a:srgbClr>
                </a:gs>
                <a:gs pos="71000">
                  <a:srgbClr val="FFFF00"/>
                </a:gs>
                <a:gs pos="71000">
                  <a:srgbClr val="CCCC00">
                    <a:lumMod val="75000"/>
                  </a:srgb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80391" y="1676401"/>
              <a:ext cx="1919288" cy="895350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FFFF00">
                    <a:alpha val="45000"/>
                  </a:srgbClr>
                </a:gs>
                <a:gs pos="80000">
                  <a:srgbClr val="CCCC00">
                    <a:lumMod val="50000"/>
                  </a:srgbClr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2971800" y="2928440"/>
            <a:ext cx="3401108" cy="2017815"/>
            <a:chOff x="3280391" y="1828800"/>
            <a:chExt cx="1919288" cy="98901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80391" y="2286002"/>
              <a:ext cx="1919288" cy="531813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511" y="10"/>
                </a:cxn>
                <a:cxn ang="0">
                  <a:pos x="256" y="117"/>
                </a:cxn>
                <a:cxn ang="0">
                  <a:pos x="1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3"/>
                </a:cxn>
                <a:cxn ang="0">
                  <a:pos x="256" y="142"/>
                </a:cxn>
                <a:cxn ang="0">
                  <a:pos x="512" y="23"/>
                </a:cxn>
                <a:cxn ang="0">
                  <a:pos x="512" y="0"/>
                </a:cxn>
              </a:cxnLst>
              <a:rect l="0" t="0" r="r" b="b"/>
              <a:pathLst>
                <a:path w="512" h="142">
                  <a:moveTo>
                    <a:pt x="512" y="0"/>
                  </a:moveTo>
                  <a:cubicBezTo>
                    <a:pt x="512" y="4"/>
                    <a:pt x="511" y="7"/>
                    <a:pt x="511" y="10"/>
                  </a:cubicBezTo>
                  <a:cubicBezTo>
                    <a:pt x="497" y="70"/>
                    <a:pt x="388" y="117"/>
                    <a:pt x="256" y="117"/>
                  </a:cubicBezTo>
                  <a:cubicBezTo>
                    <a:pt x="124" y="117"/>
                    <a:pt x="15" y="70"/>
                    <a:pt x="1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9"/>
                    <a:pt x="115" y="142"/>
                    <a:pt x="256" y="142"/>
                  </a:cubicBezTo>
                  <a:cubicBezTo>
                    <a:pt x="397" y="142"/>
                    <a:pt x="512" y="89"/>
                    <a:pt x="512" y="23"/>
                  </a:cubicBezTo>
                  <a:cubicBezTo>
                    <a:pt x="512" y="0"/>
                    <a:pt x="512" y="0"/>
                    <a:pt x="512" y="0"/>
                  </a:cubicBezTo>
                  <a:close/>
                </a:path>
              </a:pathLst>
            </a:custGeom>
            <a:gradFill>
              <a:gsLst>
                <a:gs pos="7000">
                  <a:srgbClr val="C00000">
                    <a:lumMod val="50000"/>
                  </a:srgbClr>
                </a:gs>
                <a:gs pos="71000">
                  <a:srgbClr val="FF0000"/>
                </a:gs>
                <a:gs pos="71000">
                  <a:srgbClr val="C00000">
                    <a:lumMod val="75000"/>
                  </a:srgb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280391" y="1828800"/>
              <a:ext cx="1919288" cy="895350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0" y="120"/>
                </a:cxn>
                <a:cxn ang="0">
                  <a:pos x="0" y="122"/>
                </a:cxn>
                <a:cxn ang="0">
                  <a:pos x="1" y="132"/>
                </a:cxn>
                <a:cxn ang="0">
                  <a:pos x="256" y="239"/>
                </a:cxn>
                <a:cxn ang="0">
                  <a:pos x="511" y="132"/>
                </a:cxn>
                <a:cxn ang="0">
                  <a:pos x="512" y="122"/>
                </a:cxn>
                <a:cxn ang="0">
                  <a:pos x="512" y="120"/>
                </a:cxn>
                <a:cxn ang="0">
                  <a:pos x="256" y="0"/>
                </a:cxn>
              </a:cxnLst>
              <a:rect l="0" t="0" r="r" b="b"/>
              <a:pathLst>
                <a:path w="512" h="239">
                  <a:moveTo>
                    <a:pt x="256" y="0"/>
                  </a:moveTo>
                  <a:cubicBezTo>
                    <a:pt x="115" y="0"/>
                    <a:pt x="0" y="54"/>
                    <a:pt x="0" y="120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6"/>
                    <a:pt x="1" y="129"/>
                    <a:pt x="1" y="132"/>
                  </a:cubicBezTo>
                  <a:cubicBezTo>
                    <a:pt x="15" y="192"/>
                    <a:pt x="124" y="239"/>
                    <a:pt x="256" y="239"/>
                  </a:cubicBezTo>
                  <a:cubicBezTo>
                    <a:pt x="388" y="239"/>
                    <a:pt x="497" y="192"/>
                    <a:pt x="511" y="132"/>
                  </a:cubicBezTo>
                  <a:cubicBezTo>
                    <a:pt x="511" y="129"/>
                    <a:pt x="512" y="126"/>
                    <a:pt x="512" y="122"/>
                  </a:cubicBezTo>
                  <a:cubicBezTo>
                    <a:pt x="512" y="121"/>
                    <a:pt x="512" y="121"/>
                    <a:pt x="512" y="120"/>
                  </a:cubicBezTo>
                  <a:cubicBezTo>
                    <a:pt x="512" y="54"/>
                    <a:pt x="397" y="0"/>
                    <a:pt x="256" y="0"/>
                  </a:cubicBezTo>
                  <a:close/>
                </a:path>
              </a:pathLst>
            </a:custGeom>
            <a:gradFill>
              <a:gsLst>
                <a:gs pos="22000">
                  <a:srgbClr val="FF0000">
                    <a:alpha val="47000"/>
                  </a:srgbClr>
                </a:gs>
                <a:gs pos="80000">
                  <a:srgbClr val="FF0000">
                    <a:lumMod val="50000"/>
                    <a:alpha val="99000"/>
                  </a:srgbClr>
                </a:gs>
              </a:gsLst>
              <a:lin ang="2400000" scaled="0"/>
            </a:gra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Freeform 6"/>
          <p:cNvSpPr>
            <a:spLocks/>
          </p:cNvSpPr>
          <p:nvPr/>
        </p:nvSpPr>
        <p:spPr bwMode="auto">
          <a:xfrm>
            <a:off x="3893244" y="990600"/>
            <a:ext cx="1821756" cy="2805504"/>
          </a:xfrm>
          <a:custGeom>
            <a:avLst/>
            <a:gdLst/>
            <a:ahLst/>
            <a:cxnLst>
              <a:cxn ang="0">
                <a:pos x="159" y="307"/>
              </a:cxn>
              <a:cxn ang="0">
                <a:pos x="166" y="351"/>
              </a:cxn>
              <a:cxn ang="0">
                <a:pos x="164" y="417"/>
              </a:cxn>
              <a:cxn ang="0">
                <a:pos x="173" y="561"/>
              </a:cxn>
              <a:cxn ang="0">
                <a:pos x="177" y="676"/>
              </a:cxn>
              <a:cxn ang="0">
                <a:pos x="175" y="758"/>
              </a:cxn>
              <a:cxn ang="0">
                <a:pos x="159" y="793"/>
              </a:cxn>
              <a:cxn ang="0">
                <a:pos x="167" y="816"/>
              </a:cxn>
              <a:cxn ang="0">
                <a:pos x="210" y="795"/>
              </a:cxn>
              <a:cxn ang="0">
                <a:pos x="226" y="779"/>
              </a:cxn>
              <a:cxn ang="0">
                <a:pos x="234" y="752"/>
              </a:cxn>
              <a:cxn ang="0">
                <a:pos x="228" y="659"/>
              </a:cxn>
              <a:cxn ang="0">
                <a:pos x="236" y="598"/>
              </a:cxn>
              <a:cxn ang="0">
                <a:pos x="244" y="535"/>
              </a:cxn>
              <a:cxn ang="0">
                <a:pos x="250" y="540"/>
              </a:cxn>
              <a:cxn ang="0">
                <a:pos x="267" y="631"/>
              </a:cxn>
              <a:cxn ang="0">
                <a:pos x="259" y="736"/>
              </a:cxn>
              <a:cxn ang="0">
                <a:pos x="269" y="763"/>
              </a:cxn>
              <a:cxn ang="0">
                <a:pos x="285" y="784"/>
              </a:cxn>
              <a:cxn ang="0">
                <a:pos x="309" y="799"/>
              </a:cxn>
              <a:cxn ang="0">
                <a:pos x="338" y="796"/>
              </a:cxn>
              <a:cxn ang="0">
                <a:pos x="334" y="776"/>
              </a:cxn>
              <a:cxn ang="0">
                <a:pos x="321" y="720"/>
              </a:cxn>
              <a:cxn ang="0">
                <a:pos x="322" y="573"/>
              </a:cxn>
              <a:cxn ang="0">
                <a:pos x="333" y="436"/>
              </a:cxn>
              <a:cxn ang="0">
                <a:pos x="384" y="433"/>
              </a:cxn>
              <a:cxn ang="0">
                <a:pos x="386" y="260"/>
              </a:cxn>
              <a:cxn ang="0">
                <a:pos x="416" y="215"/>
              </a:cxn>
              <a:cxn ang="0">
                <a:pos x="456" y="166"/>
              </a:cxn>
              <a:cxn ang="0">
                <a:pos x="511" y="93"/>
              </a:cxn>
              <a:cxn ang="0">
                <a:pos x="520" y="64"/>
              </a:cxn>
              <a:cxn ang="0">
                <a:pos x="527" y="35"/>
              </a:cxn>
              <a:cxn ang="0">
                <a:pos x="513" y="19"/>
              </a:cxn>
              <a:cxn ang="0">
                <a:pos x="492" y="28"/>
              </a:cxn>
              <a:cxn ang="0">
                <a:pos x="483" y="69"/>
              </a:cxn>
              <a:cxn ang="0">
                <a:pos x="439" y="119"/>
              </a:cxn>
              <a:cxn ang="0">
                <a:pos x="369" y="174"/>
              </a:cxn>
              <a:cxn ang="0">
                <a:pos x="347" y="166"/>
              </a:cxn>
              <a:cxn ang="0">
                <a:pos x="316" y="180"/>
              </a:cxn>
              <a:cxn ang="0">
                <a:pos x="316" y="160"/>
              </a:cxn>
              <a:cxn ang="0">
                <a:pos x="298" y="84"/>
              </a:cxn>
              <a:cxn ang="0">
                <a:pos x="261" y="108"/>
              </a:cxn>
              <a:cxn ang="0">
                <a:pos x="261" y="146"/>
              </a:cxn>
              <a:cxn ang="0">
                <a:pos x="266" y="172"/>
              </a:cxn>
              <a:cxn ang="0">
                <a:pos x="210" y="157"/>
              </a:cxn>
              <a:cxn ang="0">
                <a:pos x="194" y="162"/>
              </a:cxn>
              <a:cxn ang="0">
                <a:pos x="166" y="132"/>
              </a:cxn>
              <a:cxn ang="0">
                <a:pos x="143" y="12"/>
              </a:cxn>
              <a:cxn ang="0">
                <a:pos x="101" y="10"/>
              </a:cxn>
              <a:cxn ang="0">
                <a:pos x="82" y="1"/>
              </a:cxn>
              <a:cxn ang="0">
                <a:pos x="71" y="10"/>
              </a:cxn>
              <a:cxn ang="0">
                <a:pos x="64" y="23"/>
              </a:cxn>
              <a:cxn ang="0">
                <a:pos x="51" y="36"/>
              </a:cxn>
              <a:cxn ang="0">
                <a:pos x="2" y="84"/>
              </a:cxn>
              <a:cxn ang="0">
                <a:pos x="23" y="153"/>
              </a:cxn>
              <a:cxn ang="0">
                <a:pos x="118" y="147"/>
              </a:cxn>
              <a:cxn ang="0">
                <a:pos x="139" y="177"/>
              </a:cxn>
              <a:cxn ang="0">
                <a:pos x="183" y="225"/>
              </a:cxn>
            </a:cxnLst>
            <a:rect l="0" t="0" r="r" b="b"/>
            <a:pathLst>
              <a:path w="530" h="816">
                <a:moveTo>
                  <a:pt x="167" y="280"/>
                </a:moveTo>
                <a:cubicBezTo>
                  <a:pt x="167" y="280"/>
                  <a:pt x="162" y="294"/>
                  <a:pt x="161" y="296"/>
                </a:cubicBezTo>
                <a:cubicBezTo>
                  <a:pt x="159" y="299"/>
                  <a:pt x="158" y="303"/>
                  <a:pt x="159" y="307"/>
                </a:cubicBezTo>
                <a:cubicBezTo>
                  <a:pt x="160" y="311"/>
                  <a:pt x="160" y="313"/>
                  <a:pt x="162" y="319"/>
                </a:cubicBezTo>
                <a:cubicBezTo>
                  <a:pt x="164" y="324"/>
                  <a:pt x="167" y="327"/>
                  <a:pt x="168" y="333"/>
                </a:cubicBezTo>
                <a:cubicBezTo>
                  <a:pt x="168" y="338"/>
                  <a:pt x="168" y="342"/>
                  <a:pt x="166" y="351"/>
                </a:cubicBezTo>
                <a:cubicBezTo>
                  <a:pt x="164" y="361"/>
                  <a:pt x="163" y="376"/>
                  <a:pt x="161" y="385"/>
                </a:cubicBezTo>
                <a:cubicBezTo>
                  <a:pt x="160" y="394"/>
                  <a:pt x="158" y="405"/>
                  <a:pt x="160" y="410"/>
                </a:cubicBezTo>
                <a:cubicBezTo>
                  <a:pt x="161" y="414"/>
                  <a:pt x="160" y="415"/>
                  <a:pt x="164" y="417"/>
                </a:cubicBezTo>
                <a:cubicBezTo>
                  <a:pt x="168" y="419"/>
                  <a:pt x="172" y="417"/>
                  <a:pt x="174" y="417"/>
                </a:cubicBezTo>
                <a:cubicBezTo>
                  <a:pt x="175" y="417"/>
                  <a:pt x="171" y="465"/>
                  <a:pt x="171" y="465"/>
                </a:cubicBezTo>
                <a:cubicBezTo>
                  <a:pt x="168" y="497"/>
                  <a:pt x="169" y="529"/>
                  <a:pt x="173" y="561"/>
                </a:cubicBezTo>
                <a:cubicBezTo>
                  <a:pt x="173" y="564"/>
                  <a:pt x="174" y="568"/>
                  <a:pt x="174" y="572"/>
                </a:cubicBezTo>
                <a:cubicBezTo>
                  <a:pt x="177" y="634"/>
                  <a:pt x="177" y="634"/>
                  <a:pt x="177" y="634"/>
                </a:cubicBezTo>
                <a:cubicBezTo>
                  <a:pt x="177" y="634"/>
                  <a:pt x="178" y="674"/>
                  <a:pt x="177" y="676"/>
                </a:cubicBezTo>
                <a:cubicBezTo>
                  <a:pt x="176" y="679"/>
                  <a:pt x="176" y="740"/>
                  <a:pt x="175" y="742"/>
                </a:cubicBezTo>
                <a:cubicBezTo>
                  <a:pt x="174" y="745"/>
                  <a:pt x="173" y="747"/>
                  <a:pt x="173" y="750"/>
                </a:cubicBezTo>
                <a:cubicBezTo>
                  <a:pt x="173" y="754"/>
                  <a:pt x="173" y="755"/>
                  <a:pt x="175" y="758"/>
                </a:cubicBezTo>
                <a:cubicBezTo>
                  <a:pt x="176" y="761"/>
                  <a:pt x="176" y="762"/>
                  <a:pt x="176" y="766"/>
                </a:cubicBezTo>
                <a:cubicBezTo>
                  <a:pt x="176" y="770"/>
                  <a:pt x="174" y="773"/>
                  <a:pt x="172" y="777"/>
                </a:cubicBezTo>
                <a:cubicBezTo>
                  <a:pt x="170" y="780"/>
                  <a:pt x="161" y="791"/>
                  <a:pt x="159" y="793"/>
                </a:cubicBezTo>
                <a:cubicBezTo>
                  <a:pt x="157" y="795"/>
                  <a:pt x="153" y="800"/>
                  <a:pt x="152" y="804"/>
                </a:cubicBezTo>
                <a:cubicBezTo>
                  <a:pt x="152" y="809"/>
                  <a:pt x="150" y="811"/>
                  <a:pt x="153" y="813"/>
                </a:cubicBezTo>
                <a:cubicBezTo>
                  <a:pt x="156" y="816"/>
                  <a:pt x="165" y="816"/>
                  <a:pt x="167" y="816"/>
                </a:cubicBezTo>
                <a:cubicBezTo>
                  <a:pt x="169" y="816"/>
                  <a:pt x="187" y="813"/>
                  <a:pt x="189" y="812"/>
                </a:cubicBezTo>
                <a:cubicBezTo>
                  <a:pt x="191" y="810"/>
                  <a:pt x="201" y="805"/>
                  <a:pt x="203" y="803"/>
                </a:cubicBezTo>
                <a:cubicBezTo>
                  <a:pt x="204" y="801"/>
                  <a:pt x="209" y="797"/>
                  <a:pt x="210" y="795"/>
                </a:cubicBezTo>
                <a:cubicBezTo>
                  <a:pt x="212" y="793"/>
                  <a:pt x="214" y="791"/>
                  <a:pt x="216" y="791"/>
                </a:cubicBezTo>
                <a:cubicBezTo>
                  <a:pt x="218" y="790"/>
                  <a:pt x="222" y="788"/>
                  <a:pt x="224" y="787"/>
                </a:cubicBezTo>
                <a:cubicBezTo>
                  <a:pt x="226" y="786"/>
                  <a:pt x="226" y="779"/>
                  <a:pt x="226" y="779"/>
                </a:cubicBezTo>
                <a:cubicBezTo>
                  <a:pt x="226" y="779"/>
                  <a:pt x="226" y="773"/>
                  <a:pt x="227" y="770"/>
                </a:cubicBezTo>
                <a:cubicBezTo>
                  <a:pt x="227" y="768"/>
                  <a:pt x="229" y="765"/>
                  <a:pt x="231" y="762"/>
                </a:cubicBezTo>
                <a:cubicBezTo>
                  <a:pt x="233" y="759"/>
                  <a:pt x="234" y="754"/>
                  <a:pt x="234" y="752"/>
                </a:cubicBezTo>
                <a:cubicBezTo>
                  <a:pt x="235" y="750"/>
                  <a:pt x="234" y="741"/>
                  <a:pt x="233" y="738"/>
                </a:cubicBezTo>
                <a:cubicBezTo>
                  <a:pt x="232" y="736"/>
                  <a:pt x="229" y="731"/>
                  <a:pt x="228" y="728"/>
                </a:cubicBezTo>
                <a:cubicBezTo>
                  <a:pt x="228" y="726"/>
                  <a:pt x="228" y="659"/>
                  <a:pt x="228" y="659"/>
                </a:cubicBezTo>
                <a:cubicBezTo>
                  <a:pt x="229" y="653"/>
                  <a:pt x="231" y="646"/>
                  <a:pt x="232" y="639"/>
                </a:cubicBezTo>
                <a:cubicBezTo>
                  <a:pt x="232" y="632"/>
                  <a:pt x="231" y="625"/>
                  <a:pt x="231" y="618"/>
                </a:cubicBezTo>
                <a:cubicBezTo>
                  <a:pt x="232" y="610"/>
                  <a:pt x="234" y="604"/>
                  <a:pt x="236" y="598"/>
                </a:cubicBezTo>
                <a:cubicBezTo>
                  <a:pt x="237" y="592"/>
                  <a:pt x="237" y="587"/>
                  <a:pt x="238" y="581"/>
                </a:cubicBezTo>
                <a:cubicBezTo>
                  <a:pt x="239" y="572"/>
                  <a:pt x="240" y="562"/>
                  <a:pt x="242" y="553"/>
                </a:cubicBezTo>
                <a:cubicBezTo>
                  <a:pt x="244" y="535"/>
                  <a:pt x="244" y="535"/>
                  <a:pt x="244" y="535"/>
                </a:cubicBezTo>
                <a:cubicBezTo>
                  <a:pt x="246" y="507"/>
                  <a:pt x="246" y="507"/>
                  <a:pt x="246" y="507"/>
                </a:cubicBezTo>
                <a:cubicBezTo>
                  <a:pt x="246" y="507"/>
                  <a:pt x="247" y="509"/>
                  <a:pt x="247" y="510"/>
                </a:cubicBezTo>
                <a:cubicBezTo>
                  <a:pt x="247" y="511"/>
                  <a:pt x="249" y="538"/>
                  <a:pt x="250" y="540"/>
                </a:cubicBezTo>
                <a:cubicBezTo>
                  <a:pt x="250" y="542"/>
                  <a:pt x="254" y="559"/>
                  <a:pt x="254" y="562"/>
                </a:cubicBezTo>
                <a:cubicBezTo>
                  <a:pt x="256" y="573"/>
                  <a:pt x="262" y="582"/>
                  <a:pt x="265" y="593"/>
                </a:cubicBezTo>
                <a:cubicBezTo>
                  <a:pt x="269" y="605"/>
                  <a:pt x="267" y="618"/>
                  <a:pt x="267" y="631"/>
                </a:cubicBezTo>
                <a:cubicBezTo>
                  <a:pt x="269" y="715"/>
                  <a:pt x="269" y="715"/>
                  <a:pt x="269" y="715"/>
                </a:cubicBezTo>
                <a:cubicBezTo>
                  <a:pt x="269" y="715"/>
                  <a:pt x="265" y="722"/>
                  <a:pt x="264" y="724"/>
                </a:cubicBezTo>
                <a:cubicBezTo>
                  <a:pt x="263" y="726"/>
                  <a:pt x="259" y="732"/>
                  <a:pt x="259" y="736"/>
                </a:cubicBezTo>
                <a:cubicBezTo>
                  <a:pt x="259" y="739"/>
                  <a:pt x="259" y="743"/>
                  <a:pt x="260" y="746"/>
                </a:cubicBezTo>
                <a:cubicBezTo>
                  <a:pt x="261" y="749"/>
                  <a:pt x="263" y="753"/>
                  <a:pt x="265" y="755"/>
                </a:cubicBezTo>
                <a:cubicBezTo>
                  <a:pt x="267" y="757"/>
                  <a:pt x="269" y="760"/>
                  <a:pt x="269" y="763"/>
                </a:cubicBezTo>
                <a:cubicBezTo>
                  <a:pt x="270" y="766"/>
                  <a:pt x="271" y="777"/>
                  <a:pt x="271" y="777"/>
                </a:cubicBezTo>
                <a:cubicBezTo>
                  <a:pt x="271" y="777"/>
                  <a:pt x="277" y="778"/>
                  <a:pt x="278" y="780"/>
                </a:cubicBezTo>
                <a:cubicBezTo>
                  <a:pt x="280" y="781"/>
                  <a:pt x="284" y="783"/>
                  <a:pt x="285" y="784"/>
                </a:cubicBezTo>
                <a:cubicBezTo>
                  <a:pt x="287" y="785"/>
                  <a:pt x="288" y="783"/>
                  <a:pt x="289" y="786"/>
                </a:cubicBezTo>
                <a:cubicBezTo>
                  <a:pt x="291" y="788"/>
                  <a:pt x="293" y="791"/>
                  <a:pt x="295" y="793"/>
                </a:cubicBezTo>
                <a:cubicBezTo>
                  <a:pt x="297" y="794"/>
                  <a:pt x="306" y="799"/>
                  <a:pt x="309" y="799"/>
                </a:cubicBezTo>
                <a:cubicBezTo>
                  <a:pt x="312" y="800"/>
                  <a:pt x="318" y="801"/>
                  <a:pt x="320" y="801"/>
                </a:cubicBezTo>
                <a:cubicBezTo>
                  <a:pt x="323" y="801"/>
                  <a:pt x="328" y="801"/>
                  <a:pt x="330" y="801"/>
                </a:cubicBezTo>
                <a:cubicBezTo>
                  <a:pt x="332" y="800"/>
                  <a:pt x="337" y="797"/>
                  <a:pt x="338" y="796"/>
                </a:cubicBezTo>
                <a:cubicBezTo>
                  <a:pt x="339" y="795"/>
                  <a:pt x="341" y="791"/>
                  <a:pt x="341" y="790"/>
                </a:cubicBezTo>
                <a:cubicBezTo>
                  <a:pt x="341" y="789"/>
                  <a:pt x="340" y="785"/>
                  <a:pt x="339" y="783"/>
                </a:cubicBezTo>
                <a:cubicBezTo>
                  <a:pt x="339" y="782"/>
                  <a:pt x="334" y="776"/>
                  <a:pt x="334" y="776"/>
                </a:cubicBezTo>
                <a:cubicBezTo>
                  <a:pt x="334" y="776"/>
                  <a:pt x="318" y="761"/>
                  <a:pt x="317" y="760"/>
                </a:cubicBezTo>
                <a:cubicBezTo>
                  <a:pt x="316" y="759"/>
                  <a:pt x="316" y="753"/>
                  <a:pt x="316" y="751"/>
                </a:cubicBezTo>
                <a:cubicBezTo>
                  <a:pt x="316" y="750"/>
                  <a:pt x="321" y="720"/>
                  <a:pt x="321" y="720"/>
                </a:cubicBezTo>
                <a:cubicBezTo>
                  <a:pt x="318" y="651"/>
                  <a:pt x="318" y="651"/>
                  <a:pt x="318" y="651"/>
                </a:cubicBezTo>
                <a:cubicBezTo>
                  <a:pt x="318" y="651"/>
                  <a:pt x="315" y="613"/>
                  <a:pt x="315" y="611"/>
                </a:cubicBezTo>
                <a:cubicBezTo>
                  <a:pt x="315" y="609"/>
                  <a:pt x="322" y="573"/>
                  <a:pt x="322" y="573"/>
                </a:cubicBezTo>
                <a:cubicBezTo>
                  <a:pt x="322" y="573"/>
                  <a:pt x="327" y="527"/>
                  <a:pt x="327" y="525"/>
                </a:cubicBezTo>
                <a:cubicBezTo>
                  <a:pt x="328" y="523"/>
                  <a:pt x="332" y="501"/>
                  <a:pt x="332" y="497"/>
                </a:cubicBezTo>
                <a:cubicBezTo>
                  <a:pt x="332" y="494"/>
                  <a:pt x="333" y="436"/>
                  <a:pt x="333" y="436"/>
                </a:cubicBezTo>
                <a:cubicBezTo>
                  <a:pt x="333" y="436"/>
                  <a:pt x="351" y="434"/>
                  <a:pt x="352" y="434"/>
                </a:cubicBezTo>
                <a:cubicBezTo>
                  <a:pt x="354" y="434"/>
                  <a:pt x="368" y="430"/>
                  <a:pt x="368" y="430"/>
                </a:cubicBezTo>
                <a:cubicBezTo>
                  <a:pt x="368" y="430"/>
                  <a:pt x="381" y="432"/>
                  <a:pt x="384" y="433"/>
                </a:cubicBezTo>
                <a:cubicBezTo>
                  <a:pt x="387" y="434"/>
                  <a:pt x="431" y="436"/>
                  <a:pt x="431" y="436"/>
                </a:cubicBezTo>
                <a:cubicBezTo>
                  <a:pt x="402" y="320"/>
                  <a:pt x="402" y="320"/>
                  <a:pt x="402" y="320"/>
                </a:cubicBezTo>
                <a:cubicBezTo>
                  <a:pt x="396" y="300"/>
                  <a:pt x="391" y="280"/>
                  <a:pt x="386" y="260"/>
                </a:cubicBezTo>
                <a:cubicBezTo>
                  <a:pt x="385" y="255"/>
                  <a:pt x="379" y="244"/>
                  <a:pt x="381" y="239"/>
                </a:cubicBezTo>
                <a:cubicBezTo>
                  <a:pt x="384" y="235"/>
                  <a:pt x="392" y="232"/>
                  <a:pt x="397" y="229"/>
                </a:cubicBezTo>
                <a:cubicBezTo>
                  <a:pt x="404" y="225"/>
                  <a:pt x="411" y="221"/>
                  <a:pt x="416" y="215"/>
                </a:cubicBezTo>
                <a:cubicBezTo>
                  <a:pt x="421" y="210"/>
                  <a:pt x="428" y="205"/>
                  <a:pt x="431" y="198"/>
                </a:cubicBezTo>
                <a:cubicBezTo>
                  <a:pt x="433" y="194"/>
                  <a:pt x="435" y="190"/>
                  <a:pt x="437" y="187"/>
                </a:cubicBezTo>
                <a:cubicBezTo>
                  <a:pt x="442" y="180"/>
                  <a:pt x="450" y="174"/>
                  <a:pt x="456" y="166"/>
                </a:cubicBezTo>
                <a:cubicBezTo>
                  <a:pt x="469" y="151"/>
                  <a:pt x="481" y="135"/>
                  <a:pt x="494" y="119"/>
                </a:cubicBezTo>
                <a:cubicBezTo>
                  <a:pt x="514" y="99"/>
                  <a:pt x="514" y="99"/>
                  <a:pt x="514" y="99"/>
                </a:cubicBezTo>
                <a:cubicBezTo>
                  <a:pt x="511" y="93"/>
                  <a:pt x="511" y="93"/>
                  <a:pt x="511" y="93"/>
                </a:cubicBezTo>
                <a:cubicBezTo>
                  <a:pt x="509" y="87"/>
                  <a:pt x="509" y="87"/>
                  <a:pt x="509" y="87"/>
                </a:cubicBezTo>
                <a:cubicBezTo>
                  <a:pt x="509" y="87"/>
                  <a:pt x="506" y="84"/>
                  <a:pt x="508" y="82"/>
                </a:cubicBezTo>
                <a:cubicBezTo>
                  <a:pt x="509" y="79"/>
                  <a:pt x="518" y="67"/>
                  <a:pt x="520" y="64"/>
                </a:cubicBezTo>
                <a:cubicBezTo>
                  <a:pt x="522" y="62"/>
                  <a:pt x="527" y="56"/>
                  <a:pt x="527" y="55"/>
                </a:cubicBezTo>
                <a:cubicBezTo>
                  <a:pt x="528" y="53"/>
                  <a:pt x="530" y="45"/>
                  <a:pt x="530" y="42"/>
                </a:cubicBezTo>
                <a:cubicBezTo>
                  <a:pt x="530" y="40"/>
                  <a:pt x="529" y="36"/>
                  <a:pt x="527" y="35"/>
                </a:cubicBezTo>
                <a:cubicBezTo>
                  <a:pt x="526" y="33"/>
                  <a:pt x="522" y="31"/>
                  <a:pt x="521" y="29"/>
                </a:cubicBezTo>
                <a:cubicBezTo>
                  <a:pt x="520" y="28"/>
                  <a:pt x="519" y="23"/>
                  <a:pt x="519" y="22"/>
                </a:cubicBezTo>
                <a:cubicBezTo>
                  <a:pt x="518" y="21"/>
                  <a:pt x="514" y="18"/>
                  <a:pt x="513" y="19"/>
                </a:cubicBezTo>
                <a:cubicBezTo>
                  <a:pt x="511" y="19"/>
                  <a:pt x="512" y="15"/>
                  <a:pt x="507" y="16"/>
                </a:cubicBezTo>
                <a:cubicBezTo>
                  <a:pt x="503" y="17"/>
                  <a:pt x="500" y="19"/>
                  <a:pt x="498" y="21"/>
                </a:cubicBezTo>
                <a:cubicBezTo>
                  <a:pt x="496" y="23"/>
                  <a:pt x="492" y="26"/>
                  <a:pt x="492" y="28"/>
                </a:cubicBezTo>
                <a:cubicBezTo>
                  <a:pt x="491" y="30"/>
                  <a:pt x="491" y="59"/>
                  <a:pt x="491" y="59"/>
                </a:cubicBezTo>
                <a:cubicBezTo>
                  <a:pt x="491" y="59"/>
                  <a:pt x="490" y="62"/>
                  <a:pt x="488" y="63"/>
                </a:cubicBezTo>
                <a:cubicBezTo>
                  <a:pt x="487" y="65"/>
                  <a:pt x="484" y="67"/>
                  <a:pt x="483" y="69"/>
                </a:cubicBezTo>
                <a:cubicBezTo>
                  <a:pt x="482" y="71"/>
                  <a:pt x="482" y="75"/>
                  <a:pt x="482" y="75"/>
                </a:cubicBezTo>
                <a:cubicBezTo>
                  <a:pt x="460" y="94"/>
                  <a:pt x="460" y="94"/>
                  <a:pt x="460" y="94"/>
                </a:cubicBezTo>
                <a:cubicBezTo>
                  <a:pt x="460" y="94"/>
                  <a:pt x="439" y="119"/>
                  <a:pt x="439" y="119"/>
                </a:cubicBezTo>
                <a:cubicBezTo>
                  <a:pt x="432" y="128"/>
                  <a:pt x="424" y="137"/>
                  <a:pt x="414" y="143"/>
                </a:cubicBezTo>
                <a:cubicBezTo>
                  <a:pt x="408" y="147"/>
                  <a:pt x="400" y="150"/>
                  <a:pt x="395" y="155"/>
                </a:cubicBezTo>
                <a:cubicBezTo>
                  <a:pt x="386" y="164"/>
                  <a:pt x="382" y="174"/>
                  <a:pt x="369" y="174"/>
                </a:cubicBezTo>
                <a:cubicBezTo>
                  <a:pt x="369" y="174"/>
                  <a:pt x="367" y="170"/>
                  <a:pt x="365" y="168"/>
                </a:cubicBezTo>
                <a:cubicBezTo>
                  <a:pt x="364" y="166"/>
                  <a:pt x="360" y="163"/>
                  <a:pt x="358" y="163"/>
                </a:cubicBezTo>
                <a:cubicBezTo>
                  <a:pt x="356" y="164"/>
                  <a:pt x="347" y="166"/>
                  <a:pt x="347" y="166"/>
                </a:cubicBezTo>
                <a:cubicBezTo>
                  <a:pt x="347" y="166"/>
                  <a:pt x="330" y="174"/>
                  <a:pt x="329" y="175"/>
                </a:cubicBezTo>
                <a:cubicBezTo>
                  <a:pt x="328" y="176"/>
                  <a:pt x="324" y="181"/>
                  <a:pt x="323" y="181"/>
                </a:cubicBezTo>
                <a:cubicBezTo>
                  <a:pt x="321" y="182"/>
                  <a:pt x="318" y="181"/>
                  <a:pt x="316" y="180"/>
                </a:cubicBezTo>
                <a:cubicBezTo>
                  <a:pt x="315" y="179"/>
                  <a:pt x="312" y="175"/>
                  <a:pt x="312" y="175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2" y="168"/>
                  <a:pt x="314" y="162"/>
                  <a:pt x="316" y="160"/>
                </a:cubicBezTo>
                <a:cubicBezTo>
                  <a:pt x="321" y="152"/>
                  <a:pt x="325" y="145"/>
                  <a:pt x="326" y="134"/>
                </a:cubicBezTo>
                <a:cubicBezTo>
                  <a:pt x="326" y="127"/>
                  <a:pt x="326" y="119"/>
                  <a:pt x="326" y="113"/>
                </a:cubicBezTo>
                <a:cubicBezTo>
                  <a:pt x="325" y="99"/>
                  <a:pt x="311" y="85"/>
                  <a:pt x="298" y="84"/>
                </a:cubicBezTo>
                <a:cubicBezTo>
                  <a:pt x="292" y="84"/>
                  <a:pt x="276" y="85"/>
                  <a:pt x="274" y="92"/>
                </a:cubicBezTo>
                <a:cubicBezTo>
                  <a:pt x="274" y="93"/>
                  <a:pt x="267" y="101"/>
                  <a:pt x="267" y="102"/>
                </a:cubicBezTo>
                <a:cubicBezTo>
                  <a:pt x="266" y="104"/>
                  <a:pt x="261" y="107"/>
                  <a:pt x="261" y="108"/>
                </a:cubicBezTo>
                <a:cubicBezTo>
                  <a:pt x="261" y="109"/>
                  <a:pt x="260" y="117"/>
                  <a:pt x="261" y="118"/>
                </a:cubicBezTo>
                <a:cubicBezTo>
                  <a:pt x="261" y="120"/>
                  <a:pt x="259" y="131"/>
                  <a:pt x="258" y="132"/>
                </a:cubicBezTo>
                <a:cubicBezTo>
                  <a:pt x="258" y="134"/>
                  <a:pt x="261" y="144"/>
                  <a:pt x="261" y="146"/>
                </a:cubicBezTo>
                <a:cubicBezTo>
                  <a:pt x="261" y="147"/>
                  <a:pt x="263" y="152"/>
                  <a:pt x="263" y="154"/>
                </a:cubicBezTo>
                <a:cubicBezTo>
                  <a:pt x="264" y="155"/>
                  <a:pt x="265" y="162"/>
                  <a:pt x="265" y="164"/>
                </a:cubicBezTo>
                <a:cubicBezTo>
                  <a:pt x="266" y="165"/>
                  <a:pt x="266" y="170"/>
                  <a:pt x="266" y="172"/>
                </a:cubicBezTo>
                <a:cubicBezTo>
                  <a:pt x="266" y="174"/>
                  <a:pt x="264" y="177"/>
                  <a:pt x="264" y="177"/>
                </a:cubicBezTo>
                <a:cubicBezTo>
                  <a:pt x="264" y="177"/>
                  <a:pt x="261" y="178"/>
                  <a:pt x="259" y="178"/>
                </a:cubicBezTo>
                <a:cubicBezTo>
                  <a:pt x="256" y="178"/>
                  <a:pt x="210" y="157"/>
                  <a:pt x="210" y="157"/>
                </a:cubicBezTo>
                <a:cubicBezTo>
                  <a:pt x="210" y="157"/>
                  <a:pt x="206" y="158"/>
                  <a:pt x="205" y="160"/>
                </a:cubicBezTo>
                <a:cubicBezTo>
                  <a:pt x="203" y="162"/>
                  <a:pt x="202" y="168"/>
                  <a:pt x="200" y="168"/>
                </a:cubicBezTo>
                <a:cubicBezTo>
                  <a:pt x="199" y="168"/>
                  <a:pt x="195" y="164"/>
                  <a:pt x="194" y="162"/>
                </a:cubicBezTo>
                <a:cubicBezTo>
                  <a:pt x="194" y="160"/>
                  <a:pt x="186" y="153"/>
                  <a:pt x="184" y="152"/>
                </a:cubicBezTo>
                <a:cubicBezTo>
                  <a:pt x="183" y="151"/>
                  <a:pt x="167" y="138"/>
                  <a:pt x="167" y="138"/>
                </a:cubicBezTo>
                <a:cubicBezTo>
                  <a:pt x="167" y="138"/>
                  <a:pt x="165" y="133"/>
                  <a:pt x="166" y="132"/>
                </a:cubicBezTo>
                <a:cubicBezTo>
                  <a:pt x="167" y="132"/>
                  <a:pt x="179" y="130"/>
                  <a:pt x="179" y="130"/>
                </a:cubicBezTo>
                <a:cubicBezTo>
                  <a:pt x="149" y="15"/>
                  <a:pt x="149" y="15"/>
                  <a:pt x="149" y="15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6" y="13"/>
                  <a:pt x="106" y="13"/>
                  <a:pt x="106" y="13"/>
                </a:cubicBezTo>
                <a:cubicBezTo>
                  <a:pt x="106" y="13"/>
                  <a:pt x="101" y="11"/>
                  <a:pt x="101" y="10"/>
                </a:cubicBezTo>
                <a:cubicBezTo>
                  <a:pt x="101" y="8"/>
                  <a:pt x="97" y="4"/>
                  <a:pt x="96" y="3"/>
                </a:cubicBezTo>
                <a:cubicBezTo>
                  <a:pt x="95" y="2"/>
                  <a:pt x="93" y="0"/>
                  <a:pt x="91" y="0"/>
                </a:cubicBezTo>
                <a:cubicBezTo>
                  <a:pt x="88" y="0"/>
                  <a:pt x="84" y="0"/>
                  <a:pt x="82" y="1"/>
                </a:cubicBezTo>
                <a:cubicBezTo>
                  <a:pt x="81" y="2"/>
                  <a:pt x="80" y="3"/>
                  <a:pt x="78" y="3"/>
                </a:cubicBezTo>
                <a:cubicBezTo>
                  <a:pt x="77" y="4"/>
                  <a:pt x="75" y="5"/>
                  <a:pt x="74" y="6"/>
                </a:cubicBezTo>
                <a:cubicBezTo>
                  <a:pt x="74" y="8"/>
                  <a:pt x="72" y="11"/>
                  <a:pt x="71" y="10"/>
                </a:cubicBezTo>
                <a:cubicBezTo>
                  <a:pt x="70" y="10"/>
                  <a:pt x="68" y="10"/>
                  <a:pt x="67" y="11"/>
                </a:cubicBezTo>
                <a:cubicBezTo>
                  <a:pt x="66" y="13"/>
                  <a:pt x="64" y="14"/>
                  <a:pt x="64" y="16"/>
                </a:cubicBezTo>
                <a:cubicBezTo>
                  <a:pt x="64" y="17"/>
                  <a:pt x="64" y="23"/>
                  <a:pt x="64" y="23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4" y="31"/>
                  <a:pt x="54" y="32"/>
                </a:cubicBezTo>
                <a:cubicBezTo>
                  <a:pt x="53" y="33"/>
                  <a:pt x="51" y="36"/>
                  <a:pt x="51" y="36"/>
                </a:cubicBezTo>
                <a:cubicBezTo>
                  <a:pt x="1" y="54"/>
                  <a:pt x="1" y="54"/>
                  <a:pt x="1" y="54"/>
                </a:cubicBezTo>
                <a:cubicBezTo>
                  <a:pt x="1" y="54"/>
                  <a:pt x="1" y="75"/>
                  <a:pt x="1" y="77"/>
                </a:cubicBezTo>
                <a:cubicBezTo>
                  <a:pt x="1" y="79"/>
                  <a:pt x="0" y="82"/>
                  <a:pt x="2" y="84"/>
                </a:cubicBezTo>
                <a:cubicBezTo>
                  <a:pt x="4" y="87"/>
                  <a:pt x="7" y="93"/>
                  <a:pt x="7" y="93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33" y="169"/>
                  <a:pt x="33" y="169"/>
                  <a:pt x="33" y="169"/>
                </a:cubicBezTo>
                <a:cubicBezTo>
                  <a:pt x="118" y="147"/>
                  <a:pt x="118" y="147"/>
                  <a:pt x="118" y="147"/>
                </a:cubicBezTo>
                <a:cubicBezTo>
                  <a:pt x="123" y="147"/>
                  <a:pt x="123" y="147"/>
                  <a:pt x="123" y="147"/>
                </a:cubicBezTo>
                <a:cubicBezTo>
                  <a:pt x="123" y="147"/>
                  <a:pt x="123" y="153"/>
                  <a:pt x="123" y="156"/>
                </a:cubicBezTo>
                <a:cubicBezTo>
                  <a:pt x="123" y="158"/>
                  <a:pt x="139" y="175"/>
                  <a:pt x="139" y="177"/>
                </a:cubicBezTo>
                <a:cubicBezTo>
                  <a:pt x="139" y="179"/>
                  <a:pt x="141" y="187"/>
                  <a:pt x="141" y="187"/>
                </a:cubicBezTo>
                <a:cubicBezTo>
                  <a:pt x="141" y="187"/>
                  <a:pt x="179" y="217"/>
                  <a:pt x="180" y="218"/>
                </a:cubicBezTo>
                <a:cubicBezTo>
                  <a:pt x="182" y="219"/>
                  <a:pt x="183" y="225"/>
                  <a:pt x="183" y="225"/>
                </a:cubicBezTo>
                <a:lnTo>
                  <a:pt x="167" y="280"/>
                </a:lnTo>
                <a:close/>
              </a:path>
            </a:pathLst>
          </a:custGeom>
          <a:solidFill>
            <a:srgbClr val="010101"/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" y="914400"/>
            <a:ext cx="2743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8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4555404</TotalTime>
  <Words>32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DG-维恩</dc:subject>
  <dc:creator>PPTfans.cn</dc:creator>
  <cp:keywords>TZ-固定图形;XG-渐变;KJ-3D;DH-静态;XJ-二级</cp:keywords>
  <dc:description>PPT设计教程网</dc:description>
  <dcterms:created xsi:type="dcterms:W3CDTF">2010-07-23T09:33:49Z</dcterms:created>
  <dcterms:modified xsi:type="dcterms:W3CDTF">2012-07-18T18:25:00Z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