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1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 rot="5400000">
            <a:off x="2652175" y="167225"/>
            <a:ext cx="3882514" cy="5834064"/>
          </a:xfrm>
          <a:custGeom>
            <a:avLst/>
            <a:gdLst/>
            <a:ahLst/>
            <a:cxnLst>
              <a:cxn ang="0">
                <a:pos x="2103" y="1432"/>
              </a:cxn>
              <a:cxn ang="0">
                <a:pos x="1836" y="1205"/>
              </a:cxn>
              <a:cxn ang="0">
                <a:pos x="1836" y="454"/>
              </a:cxn>
              <a:cxn ang="0">
                <a:pos x="2103" y="227"/>
              </a:cxn>
              <a:cxn ang="0">
                <a:pos x="1836" y="0"/>
              </a:cxn>
              <a:cxn ang="0">
                <a:pos x="1836" y="0"/>
              </a:cxn>
              <a:cxn ang="0">
                <a:pos x="0" y="0"/>
              </a:cxn>
              <a:cxn ang="0">
                <a:pos x="0" y="2863"/>
              </a:cxn>
              <a:cxn ang="0">
                <a:pos x="1836" y="2863"/>
              </a:cxn>
              <a:cxn ang="0">
                <a:pos x="1836" y="2863"/>
              </a:cxn>
              <a:cxn ang="0">
                <a:pos x="2103" y="2636"/>
              </a:cxn>
              <a:cxn ang="0">
                <a:pos x="1836" y="2410"/>
              </a:cxn>
              <a:cxn ang="0">
                <a:pos x="1836" y="1659"/>
              </a:cxn>
              <a:cxn ang="0">
                <a:pos x="2103" y="1432"/>
              </a:cxn>
            </a:cxnLst>
            <a:rect l="0" t="0" r="r" b="b"/>
            <a:pathLst>
              <a:path w="2103" h="2863">
                <a:moveTo>
                  <a:pt x="2103" y="1432"/>
                </a:moveTo>
                <a:lnTo>
                  <a:pt x="1836" y="1205"/>
                </a:lnTo>
                <a:lnTo>
                  <a:pt x="1836" y="454"/>
                </a:lnTo>
                <a:lnTo>
                  <a:pt x="2103" y="227"/>
                </a:lnTo>
                <a:lnTo>
                  <a:pt x="1836" y="0"/>
                </a:lnTo>
                <a:lnTo>
                  <a:pt x="1836" y="0"/>
                </a:lnTo>
                <a:lnTo>
                  <a:pt x="0" y="0"/>
                </a:lnTo>
                <a:lnTo>
                  <a:pt x="0" y="2863"/>
                </a:lnTo>
                <a:lnTo>
                  <a:pt x="1836" y="2863"/>
                </a:lnTo>
                <a:lnTo>
                  <a:pt x="1836" y="2863"/>
                </a:lnTo>
                <a:lnTo>
                  <a:pt x="2103" y="2636"/>
                </a:lnTo>
                <a:lnTo>
                  <a:pt x="1836" y="2410"/>
                </a:lnTo>
                <a:lnTo>
                  <a:pt x="1836" y="1659"/>
                </a:lnTo>
                <a:lnTo>
                  <a:pt x="2103" y="143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9050">
            <a:solidFill>
              <a:srgbClr val="4D4D4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 rot="5400000">
            <a:off x="4864523" y="2291808"/>
            <a:ext cx="3614818" cy="1501818"/>
          </a:xfrm>
          <a:custGeom>
            <a:avLst/>
            <a:gdLst/>
            <a:ahLst/>
            <a:cxnLst>
              <a:cxn ang="0">
                <a:pos x="1958" y="191"/>
              </a:cxn>
              <a:cxn ang="0">
                <a:pos x="1736" y="2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378"/>
              </a:cxn>
              <a:cxn ang="0">
                <a:pos x="1958" y="191"/>
              </a:cxn>
            </a:cxnLst>
            <a:rect l="0" t="0" r="r" b="b"/>
            <a:pathLst>
              <a:path w="1958" h="737">
                <a:moveTo>
                  <a:pt x="1958" y="191"/>
                </a:moveTo>
                <a:lnTo>
                  <a:pt x="1736" y="2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378"/>
                </a:lnTo>
                <a:lnTo>
                  <a:pt x="1958" y="19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 rot="5400000">
            <a:off x="2785004" y="1848599"/>
            <a:ext cx="3614818" cy="2388237"/>
          </a:xfrm>
          <a:custGeom>
            <a:avLst/>
            <a:gdLst/>
            <a:ahLst/>
            <a:cxnLst>
              <a:cxn ang="0">
                <a:pos x="1958" y="588"/>
              </a:cxn>
              <a:cxn ang="0">
                <a:pos x="1736" y="399"/>
              </a:cxn>
              <a:cxn ang="0">
                <a:pos x="1736" y="0"/>
              </a:cxn>
              <a:cxn ang="0">
                <a:pos x="0" y="0"/>
              </a:cxn>
              <a:cxn ang="0">
                <a:pos x="0" y="1172"/>
              </a:cxn>
              <a:cxn ang="0">
                <a:pos x="1736" y="1172"/>
              </a:cxn>
              <a:cxn ang="0">
                <a:pos x="1736" y="775"/>
              </a:cxn>
              <a:cxn ang="0">
                <a:pos x="1958" y="588"/>
              </a:cxn>
            </a:cxnLst>
            <a:rect l="0" t="0" r="r" b="b"/>
            <a:pathLst>
              <a:path w="1958" h="1172">
                <a:moveTo>
                  <a:pt x="1958" y="588"/>
                </a:moveTo>
                <a:lnTo>
                  <a:pt x="1736" y="399"/>
                </a:lnTo>
                <a:lnTo>
                  <a:pt x="1736" y="0"/>
                </a:lnTo>
                <a:lnTo>
                  <a:pt x="0" y="0"/>
                </a:lnTo>
                <a:lnTo>
                  <a:pt x="0" y="1172"/>
                </a:lnTo>
                <a:lnTo>
                  <a:pt x="1736" y="1172"/>
                </a:lnTo>
                <a:lnTo>
                  <a:pt x="1736" y="775"/>
                </a:lnTo>
                <a:lnTo>
                  <a:pt x="1958" y="5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 rot="5400000">
            <a:off x="705486" y="2291808"/>
            <a:ext cx="3614818" cy="1501818"/>
          </a:xfrm>
          <a:custGeom>
            <a:avLst/>
            <a:gdLst/>
            <a:ahLst/>
            <a:cxnLst>
              <a:cxn ang="0">
                <a:pos x="1958" y="548"/>
              </a:cxn>
              <a:cxn ang="0">
                <a:pos x="1736" y="361"/>
              </a:cxn>
              <a:cxn ang="0">
                <a:pos x="1736" y="0"/>
              </a:cxn>
              <a:cxn ang="0">
                <a:pos x="0" y="0"/>
              </a:cxn>
              <a:cxn ang="0">
                <a:pos x="0" y="737"/>
              </a:cxn>
              <a:cxn ang="0">
                <a:pos x="1736" y="737"/>
              </a:cxn>
              <a:cxn ang="0">
                <a:pos x="1736" y="737"/>
              </a:cxn>
              <a:cxn ang="0">
                <a:pos x="1958" y="548"/>
              </a:cxn>
            </a:cxnLst>
            <a:rect l="0" t="0" r="r" b="b"/>
            <a:pathLst>
              <a:path w="1958" h="737">
                <a:moveTo>
                  <a:pt x="1958" y="548"/>
                </a:moveTo>
                <a:lnTo>
                  <a:pt x="1736" y="361"/>
                </a:lnTo>
                <a:lnTo>
                  <a:pt x="1736" y="0"/>
                </a:lnTo>
                <a:lnTo>
                  <a:pt x="0" y="0"/>
                </a:lnTo>
                <a:lnTo>
                  <a:pt x="0" y="737"/>
                </a:lnTo>
                <a:lnTo>
                  <a:pt x="1736" y="737"/>
                </a:lnTo>
                <a:lnTo>
                  <a:pt x="1736" y="737"/>
                </a:lnTo>
                <a:lnTo>
                  <a:pt x="1958" y="54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09676" y="5219700"/>
            <a:ext cx="6867524" cy="1066800"/>
            <a:chOff x="1209676" y="5219700"/>
            <a:chExt cx="6867524" cy="10668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3" name="Rectangle 12"/>
            <p:cNvSpPr/>
            <p:nvPr/>
          </p:nvSpPr>
          <p:spPr>
            <a:xfrm>
              <a:off x="1209676" y="5219700"/>
              <a:ext cx="6867524" cy="1066800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46710" y="5334000"/>
              <a:ext cx="6602980" cy="819150"/>
            </a:xfrm>
            <a:prstGeom prst="rect">
              <a:avLst/>
            </a:pr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905000" y="54864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Here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0" y="548640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81400" y="1759803"/>
            <a:ext cx="213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3657600" y="274320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8" name="Rectangle 17"/>
          <p:cNvSpPr/>
          <p:nvPr/>
        </p:nvSpPr>
        <p:spPr>
          <a:xfrm flipH="1">
            <a:off x="3657600" y="3277512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</a:t>
            </a:r>
          </a:p>
        </p:txBody>
      </p:sp>
      <p:sp>
        <p:nvSpPr>
          <p:cNvPr id="19" name="Rectangle 18"/>
          <p:cNvSpPr/>
          <p:nvPr/>
        </p:nvSpPr>
        <p:spPr>
          <a:xfrm flipH="1">
            <a:off x="3657600" y="3760113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30092" y="1752600"/>
            <a:ext cx="1449757" cy="482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1882427" y="2448882"/>
            <a:ext cx="10131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endParaRPr lang="en-US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882427" y="2793228"/>
            <a:ext cx="13179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endParaRPr lang="en-US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63942" y="1752600"/>
            <a:ext cx="1449757" cy="482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24" name="Rectangle 23"/>
          <p:cNvSpPr/>
          <p:nvPr/>
        </p:nvSpPr>
        <p:spPr>
          <a:xfrm flipH="1">
            <a:off x="6016277" y="2448882"/>
            <a:ext cx="10131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endParaRPr lang="en-US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6016277" y="2793228"/>
            <a:ext cx="13179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endParaRPr lang="en-US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 flipH="1">
            <a:off x="6016277" y="3164703"/>
            <a:ext cx="131797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endParaRPr lang="en-US" altLang="ko-KR" sz="1100" kern="0" dirty="0" smtClean="0">
              <a:solidFill>
                <a:srgbClr val="4D4D4D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021" y="1295400"/>
            <a:ext cx="882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03621" y="1295400"/>
            <a:ext cx="882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768170" y="1295400"/>
            <a:ext cx="1718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394005736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124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DG-聚合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