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38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4" name="AutoShape 64"/>
          <p:cNvSpPr>
            <a:spLocks noChangeArrowheads="1"/>
          </p:cNvSpPr>
          <p:nvPr/>
        </p:nvSpPr>
        <p:spPr bwMode="gray">
          <a:xfrm>
            <a:off x="685800" y="228600"/>
            <a:ext cx="7924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Cycle </a:t>
            </a:r>
            <a:r>
              <a:rPr lang="en-US" sz="40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– 2</a:t>
            </a:r>
            <a:r>
              <a:rPr lang="en-US" sz="35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35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Incoming Periods</a:t>
            </a:r>
            <a:endParaRPr lang="en-US" sz="3500" b="1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61" name="Freeform 21"/>
          <p:cNvSpPr>
            <a:spLocks/>
          </p:cNvSpPr>
          <p:nvPr/>
        </p:nvSpPr>
        <p:spPr bwMode="auto">
          <a:xfrm>
            <a:off x="2197100" y="2150331"/>
            <a:ext cx="2400616" cy="3085232"/>
          </a:xfrm>
          <a:custGeom>
            <a:avLst/>
            <a:gdLst/>
            <a:ahLst/>
            <a:cxnLst>
              <a:cxn ang="0">
                <a:pos x="2057" y="0"/>
              </a:cxn>
              <a:cxn ang="0">
                <a:pos x="2064" y="137"/>
              </a:cxn>
              <a:cxn ang="0">
                <a:pos x="0" y="139"/>
              </a:cxn>
              <a:cxn ang="0">
                <a:pos x="4" y="651"/>
              </a:cxn>
              <a:cxn ang="0">
                <a:pos x="1058" y="651"/>
              </a:cxn>
              <a:cxn ang="0">
                <a:pos x="744" y="1617"/>
              </a:cxn>
              <a:cxn ang="0">
                <a:pos x="2046" y="2935"/>
              </a:cxn>
              <a:cxn ang="0">
                <a:pos x="1910" y="2716"/>
              </a:cxn>
              <a:cxn ang="0">
                <a:pos x="2032" y="2459"/>
              </a:cxn>
              <a:cxn ang="0">
                <a:pos x="1222" y="1592"/>
              </a:cxn>
              <a:cxn ang="0">
                <a:pos x="2088" y="614"/>
              </a:cxn>
              <a:cxn ang="0">
                <a:pos x="2095" y="757"/>
              </a:cxn>
              <a:cxn ang="0">
                <a:pos x="2285" y="368"/>
              </a:cxn>
              <a:cxn ang="0">
                <a:pos x="2057" y="0"/>
              </a:cxn>
            </a:cxnLst>
            <a:rect l="0" t="0" r="r" b="b"/>
            <a:pathLst>
              <a:path w="2285" h="2935">
                <a:moveTo>
                  <a:pt x="2057" y="0"/>
                </a:moveTo>
                <a:cubicBezTo>
                  <a:pt x="2064" y="137"/>
                  <a:pt x="2064" y="137"/>
                  <a:pt x="2064" y="137"/>
                </a:cubicBezTo>
                <a:cubicBezTo>
                  <a:pt x="0" y="139"/>
                  <a:pt x="0" y="139"/>
                  <a:pt x="0" y="139"/>
                </a:cubicBezTo>
                <a:cubicBezTo>
                  <a:pt x="4" y="651"/>
                  <a:pt x="4" y="651"/>
                  <a:pt x="4" y="651"/>
                </a:cubicBezTo>
                <a:cubicBezTo>
                  <a:pt x="1058" y="651"/>
                  <a:pt x="1058" y="651"/>
                  <a:pt x="1058" y="651"/>
                </a:cubicBezTo>
                <a:cubicBezTo>
                  <a:pt x="844" y="913"/>
                  <a:pt x="724" y="1252"/>
                  <a:pt x="744" y="1617"/>
                </a:cubicBezTo>
                <a:cubicBezTo>
                  <a:pt x="785" y="2330"/>
                  <a:pt x="1352" y="2887"/>
                  <a:pt x="2046" y="2935"/>
                </a:cubicBezTo>
                <a:cubicBezTo>
                  <a:pt x="1910" y="2716"/>
                  <a:pt x="1910" y="2716"/>
                  <a:pt x="1910" y="2716"/>
                </a:cubicBezTo>
                <a:cubicBezTo>
                  <a:pt x="2032" y="2459"/>
                  <a:pt x="2032" y="2459"/>
                  <a:pt x="2032" y="2459"/>
                </a:cubicBezTo>
                <a:cubicBezTo>
                  <a:pt x="1596" y="2405"/>
                  <a:pt x="1248" y="2046"/>
                  <a:pt x="1222" y="1592"/>
                </a:cubicBezTo>
                <a:cubicBezTo>
                  <a:pt x="1193" y="1083"/>
                  <a:pt x="1580" y="646"/>
                  <a:pt x="2088" y="614"/>
                </a:cubicBezTo>
                <a:cubicBezTo>
                  <a:pt x="2095" y="757"/>
                  <a:pt x="2095" y="757"/>
                  <a:pt x="2095" y="757"/>
                </a:cubicBezTo>
                <a:cubicBezTo>
                  <a:pt x="2285" y="368"/>
                  <a:pt x="2285" y="368"/>
                  <a:pt x="2285" y="368"/>
                </a:cubicBezTo>
                <a:lnTo>
                  <a:pt x="2057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22"/>
          <p:cNvSpPr>
            <a:spLocks/>
          </p:cNvSpPr>
          <p:nvPr/>
        </p:nvSpPr>
        <p:spPr bwMode="auto">
          <a:xfrm>
            <a:off x="4304984" y="2304042"/>
            <a:ext cx="2400616" cy="3085232"/>
          </a:xfrm>
          <a:custGeom>
            <a:avLst/>
            <a:gdLst/>
            <a:ahLst/>
            <a:cxnLst>
              <a:cxn ang="0">
                <a:pos x="238" y="0"/>
              </a:cxn>
              <a:cxn ang="0">
                <a:pos x="375" y="220"/>
              </a:cxn>
              <a:cxn ang="0">
                <a:pos x="253" y="476"/>
              </a:cxn>
              <a:cxn ang="0">
                <a:pos x="1063" y="1344"/>
              </a:cxn>
              <a:cxn ang="0">
                <a:pos x="197" y="2321"/>
              </a:cxn>
              <a:cxn ang="0">
                <a:pos x="190" y="2178"/>
              </a:cxn>
              <a:cxn ang="0">
                <a:pos x="0" y="2567"/>
              </a:cxn>
              <a:cxn ang="0">
                <a:pos x="228" y="2935"/>
              </a:cxn>
              <a:cxn ang="0">
                <a:pos x="221" y="2798"/>
              </a:cxn>
              <a:cxn ang="0">
                <a:pos x="2285" y="2796"/>
              </a:cxn>
              <a:cxn ang="0">
                <a:pos x="2281" y="2284"/>
              </a:cxn>
              <a:cxn ang="0">
                <a:pos x="1227" y="2284"/>
              </a:cxn>
              <a:cxn ang="0">
                <a:pos x="1540" y="1318"/>
              </a:cxn>
              <a:cxn ang="0">
                <a:pos x="238" y="0"/>
              </a:cxn>
            </a:cxnLst>
            <a:rect l="0" t="0" r="r" b="b"/>
            <a:pathLst>
              <a:path w="2285" h="2935">
                <a:moveTo>
                  <a:pt x="238" y="0"/>
                </a:moveTo>
                <a:cubicBezTo>
                  <a:pt x="375" y="220"/>
                  <a:pt x="375" y="220"/>
                  <a:pt x="375" y="220"/>
                </a:cubicBezTo>
                <a:cubicBezTo>
                  <a:pt x="253" y="476"/>
                  <a:pt x="253" y="476"/>
                  <a:pt x="253" y="476"/>
                </a:cubicBezTo>
                <a:cubicBezTo>
                  <a:pt x="689" y="530"/>
                  <a:pt x="1037" y="889"/>
                  <a:pt x="1063" y="1344"/>
                </a:cubicBezTo>
                <a:cubicBezTo>
                  <a:pt x="1092" y="1852"/>
                  <a:pt x="705" y="2289"/>
                  <a:pt x="197" y="2321"/>
                </a:cubicBezTo>
                <a:cubicBezTo>
                  <a:pt x="190" y="2178"/>
                  <a:pt x="190" y="2178"/>
                  <a:pt x="190" y="2178"/>
                </a:cubicBezTo>
                <a:cubicBezTo>
                  <a:pt x="0" y="2567"/>
                  <a:pt x="0" y="2567"/>
                  <a:pt x="0" y="2567"/>
                </a:cubicBezTo>
                <a:cubicBezTo>
                  <a:pt x="228" y="2935"/>
                  <a:pt x="228" y="2935"/>
                  <a:pt x="228" y="2935"/>
                </a:cubicBezTo>
                <a:cubicBezTo>
                  <a:pt x="221" y="2798"/>
                  <a:pt x="221" y="2798"/>
                  <a:pt x="221" y="2798"/>
                </a:cubicBezTo>
                <a:cubicBezTo>
                  <a:pt x="2285" y="2796"/>
                  <a:pt x="2285" y="2796"/>
                  <a:pt x="2285" y="2796"/>
                </a:cubicBezTo>
                <a:cubicBezTo>
                  <a:pt x="2281" y="2284"/>
                  <a:pt x="2281" y="2284"/>
                  <a:pt x="2281" y="2284"/>
                </a:cubicBezTo>
                <a:cubicBezTo>
                  <a:pt x="1227" y="2284"/>
                  <a:pt x="1227" y="2284"/>
                  <a:pt x="1227" y="2284"/>
                </a:cubicBezTo>
                <a:cubicBezTo>
                  <a:pt x="1441" y="2022"/>
                  <a:pt x="1561" y="1683"/>
                  <a:pt x="1540" y="1318"/>
                </a:cubicBezTo>
                <a:cubicBezTo>
                  <a:pt x="1500" y="605"/>
                  <a:pt x="933" y="48"/>
                  <a:pt x="238" y="0"/>
                </a:cubicBezTo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Text Box 394"/>
          <p:cNvSpPr txBox="1">
            <a:spLocks noChangeArrowheads="1"/>
          </p:cNvSpPr>
          <p:nvPr/>
        </p:nvSpPr>
        <p:spPr bwMode="auto">
          <a:xfrm>
            <a:off x="3448050" y="3429000"/>
            <a:ext cx="19812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rgbClr val="5E5E5E"/>
                </a:solidFill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64" name="Text Box 394"/>
          <p:cNvSpPr txBox="1">
            <a:spLocks noChangeArrowheads="1"/>
          </p:cNvSpPr>
          <p:nvPr/>
        </p:nvSpPr>
        <p:spPr bwMode="auto">
          <a:xfrm>
            <a:off x="762000" y="4572000"/>
            <a:ext cx="184656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65" name="Text Box 394"/>
          <p:cNvSpPr txBox="1">
            <a:spLocks noChangeArrowheads="1"/>
          </p:cNvSpPr>
          <p:nvPr/>
        </p:nvSpPr>
        <p:spPr bwMode="auto">
          <a:xfrm>
            <a:off x="2350576" y="2399654"/>
            <a:ext cx="184656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66" name="Text Box 394"/>
          <p:cNvSpPr txBox="1">
            <a:spLocks noChangeArrowheads="1"/>
          </p:cNvSpPr>
          <p:nvPr/>
        </p:nvSpPr>
        <p:spPr bwMode="auto">
          <a:xfrm>
            <a:off x="4745064" y="4825139"/>
            <a:ext cx="184656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25609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ycle Diagrams">
  <a:themeElements>
    <a:clrScheme name="Custom 1">
      <a:dk1>
        <a:srgbClr val="383838"/>
      </a:dk1>
      <a:lt1>
        <a:sysClr val="window" lastClr="FFFFFF"/>
      </a:lt1>
      <a:dk2>
        <a:srgbClr val="FFD965"/>
      </a:dk2>
      <a:lt2>
        <a:srgbClr val="FFFF00"/>
      </a:lt2>
      <a:accent1>
        <a:srgbClr val="00B0F0"/>
      </a:accent1>
      <a:accent2>
        <a:srgbClr val="0070C0"/>
      </a:accent2>
      <a:accent3>
        <a:srgbClr val="00B050"/>
      </a:accent3>
      <a:accent4>
        <a:srgbClr val="1AEC6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1437</TotalTime>
  <Words>17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Cycle Diagrams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DG-循环</dc:subject>
  <dc:creator>PPTfans.cn</dc:creator>
  <cp:keywords>TZ-手动增减;KJ-平面;DH-静态;XJ-二级</cp:keywords>
  <dc:description>PPTfans.cn</dc:description>
  <cp:revision>161</cp:revision>
  <dcterms:created xsi:type="dcterms:W3CDTF">2009-08-21T16:04:47Z</dcterms:created>
  <dcterms:modified xsi:type="dcterms:W3CDTF">2012-07-18T18:31:12Z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