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7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1371600"/>
            <a:ext cx="6858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62000" y="1371600"/>
            <a:ext cx="1143000" cy="1143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2987040"/>
            <a:ext cx="6858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000" y="2987040"/>
            <a:ext cx="1143000" cy="1143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4648200"/>
            <a:ext cx="6858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0" y="4648200"/>
            <a:ext cx="1143000" cy="1143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16764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336042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33600" y="505968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6300" y="1701820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6300" y="3347740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6300" y="5031760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06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26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1179</cp:revision>
  <dcterms:created xsi:type="dcterms:W3CDTF">2010-07-23T09:33:49Z</dcterms:created>
  <dcterms:modified xsi:type="dcterms:W3CDTF">2012-07-18T18:33:50Z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