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8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10"/>
          <p:cNvSpPr>
            <a:spLocks/>
          </p:cNvSpPr>
          <p:nvPr/>
        </p:nvSpPr>
        <p:spPr bwMode="auto">
          <a:xfrm flipV="1">
            <a:off x="966244" y="4809209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tx1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Freeform 34"/>
          <p:cNvSpPr>
            <a:spLocks/>
          </p:cNvSpPr>
          <p:nvPr/>
        </p:nvSpPr>
        <p:spPr bwMode="auto">
          <a:xfrm rot="5400000" flipV="1">
            <a:off x="611224" y="5214994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5400000" flipV="1">
            <a:off x="1031805" y="5415583"/>
            <a:ext cx="5925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600200" y="5265003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 flipV="1">
            <a:off x="966244" y="3513809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34"/>
          <p:cNvSpPr>
            <a:spLocks/>
          </p:cNvSpPr>
          <p:nvPr/>
        </p:nvSpPr>
        <p:spPr bwMode="auto">
          <a:xfrm rot="5400000" flipV="1">
            <a:off x="611224" y="3953159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 rot="5400000" flipV="1">
            <a:off x="718486" y="4052500"/>
            <a:ext cx="1219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600200" y="4045803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3" name="Freeform 10"/>
          <p:cNvSpPr>
            <a:spLocks/>
          </p:cNvSpPr>
          <p:nvPr/>
        </p:nvSpPr>
        <p:spPr bwMode="auto">
          <a:xfrm flipV="1">
            <a:off x="966244" y="2218409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34"/>
          <p:cNvSpPr>
            <a:spLocks/>
          </p:cNvSpPr>
          <p:nvPr/>
        </p:nvSpPr>
        <p:spPr bwMode="auto">
          <a:xfrm rot="5400000" flipV="1">
            <a:off x="611224" y="2624194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 rot="5400000" flipV="1">
            <a:off x="1024415" y="2832173"/>
            <a:ext cx="6073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600200" y="2750403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24" name="Freeform 10"/>
          <p:cNvSpPr>
            <a:spLocks/>
          </p:cNvSpPr>
          <p:nvPr/>
        </p:nvSpPr>
        <p:spPr bwMode="auto">
          <a:xfrm flipV="1">
            <a:off x="966244" y="987683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2">
                  <a:lumMod val="40000"/>
                  <a:lumOff val="6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" name="Freeform 34"/>
          <p:cNvSpPr>
            <a:spLocks/>
          </p:cNvSpPr>
          <p:nvPr/>
        </p:nvSpPr>
        <p:spPr bwMode="auto">
          <a:xfrm rot="5400000" flipV="1">
            <a:off x="611224" y="1500404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 rot="16200000">
            <a:off x="699700" y="1537902"/>
            <a:ext cx="1219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600200" y="1174536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00200" y="1868269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20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86271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245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754</cp:revision>
  <dcterms:created xsi:type="dcterms:W3CDTF">2010-07-23T09:33:49Z</dcterms:created>
  <dcterms:modified xsi:type="dcterms:W3CDTF">2012-07-18T18:47:13Z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