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7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6"/>
          <p:cNvGrpSpPr/>
          <p:nvPr/>
        </p:nvGrpSpPr>
        <p:grpSpPr>
          <a:xfrm>
            <a:off x="0" y="0"/>
            <a:ext cx="9144000" cy="4038600"/>
            <a:chOff x="-6781800" y="2819400"/>
            <a:chExt cx="9144000" cy="4038600"/>
          </a:xfrm>
        </p:grpSpPr>
        <p:sp>
          <p:nvSpPr>
            <p:cNvPr id="135" name="Rectangle 134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" name="Group 380"/>
          <p:cNvGrpSpPr/>
          <p:nvPr/>
        </p:nvGrpSpPr>
        <p:grpSpPr>
          <a:xfrm>
            <a:off x="3657600" y="952501"/>
            <a:ext cx="1810894" cy="2367305"/>
            <a:chOff x="3829623" y="1066801"/>
            <a:chExt cx="1810894" cy="23673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101"/>
            <p:cNvSpPr>
              <a:spLocks noChangeArrowheads="1"/>
            </p:cNvSpPr>
            <p:nvPr/>
          </p:nvSpPr>
          <p:spPr bwMode="auto">
            <a:xfrm>
              <a:off x="3829623" y="1076868"/>
              <a:ext cx="1805361" cy="2354627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63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4" name="Freeform 102"/>
            <p:cNvSpPr>
              <a:spLocks/>
            </p:cNvSpPr>
            <p:nvPr/>
          </p:nvSpPr>
          <p:spPr bwMode="auto">
            <a:xfrm>
              <a:off x="3829623" y="1076881"/>
              <a:ext cx="1805361" cy="2357225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103"/>
            <p:cNvSpPr>
              <a:spLocks noChangeArrowheads="1"/>
            </p:cNvSpPr>
            <p:nvPr/>
          </p:nvSpPr>
          <p:spPr bwMode="auto">
            <a:xfrm>
              <a:off x="3829986" y="1066801"/>
              <a:ext cx="1810531" cy="27131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6200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 w="254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05"/>
            <p:cNvSpPr>
              <a:spLocks noChangeArrowheads="1"/>
            </p:cNvSpPr>
            <p:nvPr/>
          </p:nvSpPr>
          <p:spPr bwMode="auto">
            <a:xfrm>
              <a:off x="4162318" y="1504175"/>
              <a:ext cx="1090857" cy="1161732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5715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13"/>
            <p:cNvGrpSpPr/>
            <p:nvPr/>
          </p:nvGrpSpPr>
          <p:grpSpPr>
            <a:xfrm>
              <a:off x="4334859" y="1542624"/>
              <a:ext cx="740061" cy="1109761"/>
              <a:chOff x="5257800" y="3352800"/>
              <a:chExt cx="1360262" cy="2035118"/>
            </a:xfrm>
          </p:grpSpPr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5257800" y="4228006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rgbClr val="1B75BC">
                      <a:shade val="30000"/>
                      <a:satMod val="115000"/>
                    </a:srgbClr>
                  </a:gs>
                  <a:gs pos="50000">
                    <a:srgbClr val="1B75BC">
                      <a:shade val="67500"/>
                      <a:satMod val="115000"/>
                    </a:srgbClr>
                  </a:gs>
                  <a:gs pos="100000">
                    <a:srgbClr val="1B75BC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8"/>
              <p:cNvSpPr>
                <a:spLocks/>
              </p:cNvSpPr>
              <p:nvPr/>
            </p:nvSpPr>
            <p:spPr bwMode="auto">
              <a:xfrm>
                <a:off x="5706701" y="4131598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5813654" y="4559410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40000">
                    <a:srgbClr val="414142">
                      <a:shade val="67500"/>
                      <a:satMod val="115000"/>
                    </a:srgbClr>
                  </a:gs>
                  <a:gs pos="77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20"/>
              <p:cNvSpPr>
                <a:spLocks/>
              </p:cNvSpPr>
              <p:nvPr/>
            </p:nvSpPr>
            <p:spPr bwMode="auto">
              <a:xfrm>
                <a:off x="5837756" y="4292780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50000"/>
                      <a:shade val="67500"/>
                      <a:satMod val="115000"/>
                    </a:schemeClr>
                  </a:gs>
                  <a:gs pos="0">
                    <a:schemeClr val="tx1">
                      <a:lumMod val="50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auto">
              <a:xfrm>
                <a:off x="5693143" y="4086407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auto">
              <a:xfrm>
                <a:off x="5425008" y="3898109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6322810" y="3901122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4"/>
              <p:cNvSpPr>
                <a:spLocks/>
              </p:cNvSpPr>
              <p:nvPr/>
            </p:nvSpPr>
            <p:spPr bwMode="auto">
              <a:xfrm>
                <a:off x="5521416" y="3480843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5589315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86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5521416" y="3352800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4155415" y="3039133"/>
              <a:ext cx="1092483" cy="86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584308" y="1082040"/>
              <a:ext cx="45719" cy="233934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4114800" y="277100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54568" y="1082040"/>
              <a:ext cx="45719" cy="233934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52900" y="1500378"/>
              <a:ext cx="1097280" cy="1152144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381"/>
          <p:cNvGrpSpPr/>
          <p:nvPr/>
        </p:nvGrpSpPr>
        <p:grpSpPr>
          <a:xfrm>
            <a:off x="587211" y="3962400"/>
            <a:ext cx="1330226" cy="1738948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24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25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33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 flipH="1">
              <a:off x="1432942" y="5428473"/>
              <a:ext cx="1295400" cy="562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04"/>
          <p:cNvGrpSpPr/>
          <p:nvPr/>
        </p:nvGrpSpPr>
        <p:grpSpPr>
          <a:xfrm>
            <a:off x="3888514" y="3962400"/>
            <a:ext cx="1330226" cy="1738948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44" name="Rectangle 101"/>
            <p:cNvSpPr>
              <a:spLocks noChangeArrowheads="1"/>
            </p:cNvSpPr>
            <p:nvPr/>
          </p:nvSpPr>
          <p:spPr bwMode="auto">
            <a:xfrm>
              <a:off x="1312769" y="3956804"/>
              <a:ext cx="1616505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45" name="Freeform 102"/>
            <p:cNvSpPr>
              <a:spLocks/>
            </p:cNvSpPr>
            <p:nvPr/>
          </p:nvSpPr>
          <p:spPr bwMode="auto">
            <a:xfrm>
              <a:off x="1312768" y="3956816"/>
              <a:ext cx="1616503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53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 flipH="1">
              <a:off x="1495713" y="5422761"/>
              <a:ext cx="1295400" cy="562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442"/>
          <p:cNvGrpSpPr/>
          <p:nvPr/>
        </p:nvGrpSpPr>
        <p:grpSpPr>
          <a:xfrm>
            <a:off x="2212114" y="3962400"/>
            <a:ext cx="1330226" cy="1738948"/>
            <a:chOff x="3886200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64" name="Rectangle 101"/>
            <p:cNvSpPr>
              <a:spLocks noChangeArrowheads="1"/>
            </p:cNvSpPr>
            <p:nvPr/>
          </p:nvSpPr>
          <p:spPr bwMode="auto">
            <a:xfrm>
              <a:off x="3886200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65" name="Freeform 102"/>
            <p:cNvSpPr>
              <a:spLocks/>
            </p:cNvSpPr>
            <p:nvPr/>
          </p:nvSpPr>
          <p:spPr bwMode="auto">
            <a:xfrm>
              <a:off x="3886200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03"/>
            <p:cNvSpPr>
              <a:spLocks noChangeArrowheads="1"/>
            </p:cNvSpPr>
            <p:nvPr/>
          </p:nvSpPr>
          <p:spPr bwMode="auto">
            <a:xfrm>
              <a:off x="3886525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4184092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895620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447560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 flipH="1">
              <a:off x="4074104" y="5422761"/>
              <a:ext cx="1295400" cy="562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71" name="Group 210"/>
            <p:cNvGrpSpPr/>
            <p:nvPr/>
          </p:nvGrpSpPr>
          <p:grpSpPr>
            <a:xfrm>
              <a:off x="4368800" y="4448173"/>
              <a:ext cx="632314" cy="937254"/>
              <a:chOff x="6970785" y="906716"/>
              <a:chExt cx="1358756" cy="2014030"/>
            </a:xfrm>
          </p:grpSpPr>
          <p:sp>
            <p:nvSpPr>
              <p:cNvPr id="73" name="Oval 26"/>
              <p:cNvSpPr>
                <a:spLocks noChangeArrowheads="1"/>
              </p:cNvSpPr>
              <p:nvPr/>
            </p:nvSpPr>
            <p:spPr bwMode="auto">
              <a:xfrm>
                <a:off x="7094308" y="945882"/>
                <a:ext cx="1174977" cy="12954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27"/>
              <p:cNvSpPr>
                <a:spLocks/>
              </p:cNvSpPr>
              <p:nvPr/>
            </p:nvSpPr>
            <p:spPr bwMode="auto">
              <a:xfrm>
                <a:off x="6970785" y="1760834"/>
                <a:ext cx="1358756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8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8"/>
                    </a:cubicBezTo>
                    <a:cubicBezTo>
                      <a:pt x="282" y="0"/>
                      <a:pt x="361" y="75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0"/>
              <p:cNvSpPr>
                <a:spLocks/>
              </p:cNvSpPr>
              <p:nvPr/>
            </p:nvSpPr>
            <p:spPr bwMode="auto">
              <a:xfrm>
                <a:off x="7418180" y="1668944"/>
                <a:ext cx="566399" cy="896296"/>
              </a:xfrm>
              <a:custGeom>
                <a:avLst/>
                <a:gdLst/>
                <a:ahLst/>
                <a:cxnLst>
                  <a:cxn ang="0">
                    <a:pos x="44" y="58"/>
                  </a:cxn>
                  <a:cxn ang="0">
                    <a:pos x="0" y="62"/>
                  </a:cxn>
                  <a:cxn ang="0">
                    <a:pos x="56" y="252"/>
                  </a:cxn>
                  <a:cxn ang="0">
                    <a:pos x="88" y="252"/>
                  </a:cxn>
                  <a:cxn ang="0">
                    <a:pos x="143" y="65"/>
                  </a:cxn>
                  <a:cxn ang="0">
                    <a:pos x="44" y="58"/>
                  </a:cxn>
                </a:cxnLst>
                <a:rect l="0" t="0" r="r" b="b"/>
                <a:pathLst>
                  <a:path w="159" h="252">
                    <a:moveTo>
                      <a:pt x="44" y="58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28" y="201"/>
                      <a:pt x="56" y="252"/>
                    </a:cubicBezTo>
                    <a:cubicBezTo>
                      <a:pt x="88" y="252"/>
                      <a:pt x="88" y="252"/>
                      <a:pt x="88" y="252"/>
                    </a:cubicBezTo>
                    <a:cubicBezTo>
                      <a:pt x="88" y="252"/>
                      <a:pt x="109" y="210"/>
                      <a:pt x="143" y="65"/>
                    </a:cubicBezTo>
                    <a:cubicBezTo>
                      <a:pt x="159" y="0"/>
                      <a:pt x="44" y="58"/>
                      <a:pt x="44" y="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31"/>
              <p:cNvSpPr>
                <a:spLocks/>
              </p:cNvSpPr>
              <p:nvPr/>
            </p:nvSpPr>
            <p:spPr bwMode="auto">
              <a:xfrm>
                <a:off x="7404623" y="1619234"/>
                <a:ext cx="558868" cy="501625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59"/>
                  </a:cxn>
                  <a:cxn ang="0">
                    <a:pos x="38" y="138"/>
                  </a:cxn>
                  <a:cxn ang="0">
                    <a:pos x="71" y="88"/>
                  </a:cxn>
                  <a:cxn ang="0">
                    <a:pos x="119" y="141"/>
                  </a:cxn>
                  <a:cxn ang="0">
                    <a:pos x="148" y="44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1">
                    <a:moveTo>
                      <a:pt x="38" y="20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5" y="109"/>
                      <a:pt x="38" y="138"/>
                    </a:cubicBezTo>
                    <a:cubicBezTo>
                      <a:pt x="71" y="88"/>
                      <a:pt x="71" y="88"/>
                      <a:pt x="71" y="88"/>
                    </a:cubicBezTo>
                    <a:cubicBezTo>
                      <a:pt x="119" y="141"/>
                      <a:pt x="119" y="141"/>
                      <a:pt x="119" y="141"/>
                    </a:cubicBezTo>
                    <a:cubicBezTo>
                      <a:pt x="119" y="141"/>
                      <a:pt x="157" y="88"/>
                      <a:pt x="148" y="44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32"/>
              <p:cNvSpPr>
                <a:spLocks/>
              </p:cNvSpPr>
              <p:nvPr/>
            </p:nvSpPr>
            <p:spPr bwMode="auto">
              <a:xfrm>
                <a:off x="7263795" y="1033252"/>
                <a:ext cx="860105" cy="921904"/>
              </a:xfrm>
              <a:custGeom>
                <a:avLst/>
                <a:gdLst/>
                <a:ahLst/>
                <a:cxnLst>
                  <a:cxn ang="0">
                    <a:pos x="259" y="129"/>
                  </a:cxn>
                  <a:cxn ang="0">
                    <a:pos x="129" y="258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29"/>
                  </a:cxn>
                </a:cxnLst>
                <a:rect l="0" t="0" r="r" b="b"/>
                <a:pathLst>
                  <a:path w="259" h="259">
                    <a:moveTo>
                      <a:pt x="259" y="129"/>
                    </a:moveTo>
                    <a:cubicBezTo>
                      <a:pt x="258" y="201"/>
                      <a:pt x="200" y="259"/>
                      <a:pt x="129" y="258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7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24"/>
              <p:cNvSpPr>
                <a:spLocks/>
              </p:cNvSpPr>
              <p:nvPr/>
            </p:nvSpPr>
            <p:spPr bwMode="auto">
              <a:xfrm>
                <a:off x="7315200" y="1143000"/>
                <a:ext cx="75565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33"/>
              <p:cNvSpPr>
                <a:spLocks/>
              </p:cNvSpPr>
              <p:nvPr/>
            </p:nvSpPr>
            <p:spPr bwMode="auto">
              <a:xfrm>
                <a:off x="7205780" y="906716"/>
                <a:ext cx="992706" cy="634187"/>
              </a:xfrm>
              <a:custGeom>
                <a:avLst/>
                <a:gdLst/>
                <a:ahLst/>
                <a:cxnLst>
                  <a:cxn ang="0">
                    <a:pos x="3" y="159"/>
                  </a:cxn>
                  <a:cxn ang="0">
                    <a:pos x="97" y="77"/>
                  </a:cxn>
                  <a:cxn ang="0">
                    <a:pos x="268" y="178"/>
                  </a:cxn>
                  <a:cxn ang="0">
                    <a:pos x="208" y="38"/>
                  </a:cxn>
                  <a:cxn ang="0">
                    <a:pos x="3" y="159"/>
                  </a:cxn>
                </a:cxnLst>
                <a:rect l="0" t="0" r="r" b="b"/>
                <a:pathLst>
                  <a:path w="279" h="178">
                    <a:moveTo>
                      <a:pt x="3" y="159"/>
                    </a:moveTo>
                    <a:cubicBezTo>
                      <a:pt x="3" y="159"/>
                      <a:pt x="68" y="126"/>
                      <a:pt x="97" y="77"/>
                    </a:cubicBezTo>
                    <a:cubicBezTo>
                      <a:pt x="97" y="77"/>
                      <a:pt x="213" y="173"/>
                      <a:pt x="268" y="178"/>
                    </a:cubicBezTo>
                    <a:cubicBezTo>
                      <a:pt x="268" y="178"/>
                      <a:pt x="279" y="75"/>
                      <a:pt x="208" y="38"/>
                    </a:cubicBezTo>
                    <a:cubicBezTo>
                      <a:pt x="137" y="0"/>
                      <a:pt x="0" y="25"/>
                      <a:pt x="3" y="15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4219575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442"/>
          <p:cNvGrpSpPr/>
          <p:nvPr/>
        </p:nvGrpSpPr>
        <p:grpSpPr>
          <a:xfrm>
            <a:off x="5564914" y="3962400"/>
            <a:ext cx="1330226" cy="1738948"/>
            <a:chOff x="3886200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82" name="Rectangle 101"/>
            <p:cNvSpPr>
              <a:spLocks noChangeArrowheads="1"/>
            </p:cNvSpPr>
            <p:nvPr/>
          </p:nvSpPr>
          <p:spPr bwMode="auto">
            <a:xfrm>
              <a:off x="3886200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83" name="Freeform 102"/>
            <p:cNvSpPr>
              <a:spLocks/>
            </p:cNvSpPr>
            <p:nvPr/>
          </p:nvSpPr>
          <p:spPr bwMode="auto">
            <a:xfrm>
              <a:off x="3886200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103"/>
            <p:cNvSpPr>
              <a:spLocks noChangeArrowheads="1"/>
            </p:cNvSpPr>
            <p:nvPr/>
          </p:nvSpPr>
          <p:spPr bwMode="auto">
            <a:xfrm>
              <a:off x="3886525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105"/>
            <p:cNvSpPr>
              <a:spLocks noChangeArrowheads="1"/>
            </p:cNvSpPr>
            <p:nvPr/>
          </p:nvSpPr>
          <p:spPr bwMode="auto">
            <a:xfrm>
              <a:off x="4184092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895620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447560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 flipH="1">
              <a:off x="4069145" y="5422761"/>
              <a:ext cx="1295400" cy="562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89" name="Group 210"/>
            <p:cNvGrpSpPr/>
            <p:nvPr/>
          </p:nvGrpSpPr>
          <p:grpSpPr>
            <a:xfrm>
              <a:off x="4368800" y="4448173"/>
              <a:ext cx="632314" cy="937254"/>
              <a:chOff x="6970785" y="906716"/>
              <a:chExt cx="1358756" cy="2014030"/>
            </a:xfrm>
          </p:grpSpPr>
          <p:sp>
            <p:nvSpPr>
              <p:cNvPr id="91" name="Oval 26"/>
              <p:cNvSpPr>
                <a:spLocks noChangeArrowheads="1"/>
              </p:cNvSpPr>
              <p:nvPr/>
            </p:nvSpPr>
            <p:spPr bwMode="auto">
              <a:xfrm>
                <a:off x="7094308" y="945882"/>
                <a:ext cx="1174977" cy="12954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27"/>
              <p:cNvSpPr>
                <a:spLocks/>
              </p:cNvSpPr>
              <p:nvPr/>
            </p:nvSpPr>
            <p:spPr bwMode="auto">
              <a:xfrm>
                <a:off x="6970785" y="1760834"/>
                <a:ext cx="1358756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8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8"/>
                    </a:cubicBezTo>
                    <a:cubicBezTo>
                      <a:pt x="282" y="0"/>
                      <a:pt x="361" y="75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30"/>
              <p:cNvSpPr>
                <a:spLocks/>
              </p:cNvSpPr>
              <p:nvPr/>
            </p:nvSpPr>
            <p:spPr bwMode="auto">
              <a:xfrm>
                <a:off x="7418180" y="1668944"/>
                <a:ext cx="566399" cy="896296"/>
              </a:xfrm>
              <a:custGeom>
                <a:avLst/>
                <a:gdLst/>
                <a:ahLst/>
                <a:cxnLst>
                  <a:cxn ang="0">
                    <a:pos x="44" y="58"/>
                  </a:cxn>
                  <a:cxn ang="0">
                    <a:pos x="0" y="62"/>
                  </a:cxn>
                  <a:cxn ang="0">
                    <a:pos x="56" y="252"/>
                  </a:cxn>
                  <a:cxn ang="0">
                    <a:pos x="88" y="252"/>
                  </a:cxn>
                  <a:cxn ang="0">
                    <a:pos x="143" y="65"/>
                  </a:cxn>
                  <a:cxn ang="0">
                    <a:pos x="44" y="58"/>
                  </a:cxn>
                </a:cxnLst>
                <a:rect l="0" t="0" r="r" b="b"/>
                <a:pathLst>
                  <a:path w="159" h="252">
                    <a:moveTo>
                      <a:pt x="44" y="58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28" y="201"/>
                      <a:pt x="56" y="252"/>
                    </a:cubicBezTo>
                    <a:cubicBezTo>
                      <a:pt x="88" y="252"/>
                      <a:pt x="88" y="252"/>
                      <a:pt x="88" y="252"/>
                    </a:cubicBezTo>
                    <a:cubicBezTo>
                      <a:pt x="88" y="252"/>
                      <a:pt x="109" y="210"/>
                      <a:pt x="143" y="65"/>
                    </a:cubicBezTo>
                    <a:cubicBezTo>
                      <a:pt x="159" y="0"/>
                      <a:pt x="44" y="58"/>
                      <a:pt x="44" y="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1"/>
              <p:cNvSpPr>
                <a:spLocks/>
              </p:cNvSpPr>
              <p:nvPr/>
            </p:nvSpPr>
            <p:spPr bwMode="auto">
              <a:xfrm>
                <a:off x="7404623" y="1619234"/>
                <a:ext cx="558868" cy="501625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59"/>
                  </a:cxn>
                  <a:cxn ang="0">
                    <a:pos x="38" y="138"/>
                  </a:cxn>
                  <a:cxn ang="0">
                    <a:pos x="71" y="88"/>
                  </a:cxn>
                  <a:cxn ang="0">
                    <a:pos x="119" y="141"/>
                  </a:cxn>
                  <a:cxn ang="0">
                    <a:pos x="148" y="44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1">
                    <a:moveTo>
                      <a:pt x="38" y="20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5" y="109"/>
                      <a:pt x="38" y="138"/>
                    </a:cubicBezTo>
                    <a:cubicBezTo>
                      <a:pt x="71" y="88"/>
                      <a:pt x="71" y="88"/>
                      <a:pt x="71" y="88"/>
                    </a:cubicBezTo>
                    <a:cubicBezTo>
                      <a:pt x="119" y="141"/>
                      <a:pt x="119" y="141"/>
                      <a:pt x="119" y="141"/>
                    </a:cubicBezTo>
                    <a:cubicBezTo>
                      <a:pt x="119" y="141"/>
                      <a:pt x="157" y="88"/>
                      <a:pt x="148" y="44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/>
              </p:cNvSpPr>
              <p:nvPr/>
            </p:nvSpPr>
            <p:spPr bwMode="auto">
              <a:xfrm>
                <a:off x="7263795" y="1033252"/>
                <a:ext cx="860105" cy="921904"/>
              </a:xfrm>
              <a:custGeom>
                <a:avLst/>
                <a:gdLst/>
                <a:ahLst/>
                <a:cxnLst>
                  <a:cxn ang="0">
                    <a:pos x="259" y="129"/>
                  </a:cxn>
                  <a:cxn ang="0">
                    <a:pos x="129" y="258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29"/>
                  </a:cxn>
                </a:cxnLst>
                <a:rect l="0" t="0" r="r" b="b"/>
                <a:pathLst>
                  <a:path w="259" h="259">
                    <a:moveTo>
                      <a:pt x="259" y="129"/>
                    </a:moveTo>
                    <a:cubicBezTo>
                      <a:pt x="258" y="201"/>
                      <a:pt x="200" y="259"/>
                      <a:pt x="129" y="258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7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24"/>
              <p:cNvSpPr>
                <a:spLocks/>
              </p:cNvSpPr>
              <p:nvPr/>
            </p:nvSpPr>
            <p:spPr bwMode="auto">
              <a:xfrm>
                <a:off x="7315200" y="1143000"/>
                <a:ext cx="75565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33"/>
              <p:cNvSpPr>
                <a:spLocks/>
              </p:cNvSpPr>
              <p:nvPr/>
            </p:nvSpPr>
            <p:spPr bwMode="auto">
              <a:xfrm>
                <a:off x="7205780" y="906716"/>
                <a:ext cx="992706" cy="634187"/>
              </a:xfrm>
              <a:custGeom>
                <a:avLst/>
                <a:gdLst/>
                <a:ahLst/>
                <a:cxnLst>
                  <a:cxn ang="0">
                    <a:pos x="3" y="159"/>
                  </a:cxn>
                  <a:cxn ang="0">
                    <a:pos x="97" y="77"/>
                  </a:cxn>
                  <a:cxn ang="0">
                    <a:pos x="268" y="178"/>
                  </a:cxn>
                  <a:cxn ang="0">
                    <a:pos x="208" y="38"/>
                  </a:cxn>
                  <a:cxn ang="0">
                    <a:pos x="3" y="159"/>
                  </a:cxn>
                </a:cxnLst>
                <a:rect l="0" t="0" r="r" b="b"/>
                <a:pathLst>
                  <a:path w="279" h="178">
                    <a:moveTo>
                      <a:pt x="3" y="159"/>
                    </a:moveTo>
                    <a:cubicBezTo>
                      <a:pt x="3" y="159"/>
                      <a:pt x="68" y="126"/>
                      <a:pt x="97" y="77"/>
                    </a:cubicBezTo>
                    <a:cubicBezTo>
                      <a:pt x="97" y="77"/>
                      <a:pt x="213" y="173"/>
                      <a:pt x="268" y="178"/>
                    </a:cubicBezTo>
                    <a:cubicBezTo>
                      <a:pt x="268" y="178"/>
                      <a:pt x="279" y="75"/>
                      <a:pt x="208" y="38"/>
                    </a:cubicBezTo>
                    <a:cubicBezTo>
                      <a:pt x="137" y="0"/>
                      <a:pt x="0" y="25"/>
                      <a:pt x="3" y="15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0" name="Rectangle 89"/>
            <p:cNvSpPr/>
            <p:nvPr/>
          </p:nvSpPr>
          <p:spPr>
            <a:xfrm>
              <a:off x="4219575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442"/>
          <p:cNvGrpSpPr/>
          <p:nvPr/>
        </p:nvGrpSpPr>
        <p:grpSpPr>
          <a:xfrm>
            <a:off x="7275892" y="3962400"/>
            <a:ext cx="1330226" cy="1738948"/>
            <a:chOff x="3886200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3886200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3886200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3886525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4184092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895620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447560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flipH="1">
              <a:off x="4026997" y="5422761"/>
              <a:ext cx="1295400" cy="5627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110" name="Group 210"/>
            <p:cNvGrpSpPr/>
            <p:nvPr/>
          </p:nvGrpSpPr>
          <p:grpSpPr>
            <a:xfrm>
              <a:off x="4368800" y="4448173"/>
              <a:ext cx="632314" cy="937254"/>
              <a:chOff x="6970785" y="906716"/>
              <a:chExt cx="1358756" cy="2014030"/>
            </a:xfrm>
          </p:grpSpPr>
          <p:sp>
            <p:nvSpPr>
              <p:cNvPr id="112" name="Oval 26"/>
              <p:cNvSpPr>
                <a:spLocks noChangeArrowheads="1"/>
              </p:cNvSpPr>
              <p:nvPr/>
            </p:nvSpPr>
            <p:spPr bwMode="auto">
              <a:xfrm>
                <a:off x="7094308" y="945882"/>
                <a:ext cx="1174977" cy="12954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27"/>
              <p:cNvSpPr>
                <a:spLocks/>
              </p:cNvSpPr>
              <p:nvPr/>
            </p:nvSpPr>
            <p:spPr bwMode="auto">
              <a:xfrm>
                <a:off x="6970785" y="1760834"/>
                <a:ext cx="1358756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8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8"/>
                    </a:cubicBezTo>
                    <a:cubicBezTo>
                      <a:pt x="282" y="0"/>
                      <a:pt x="361" y="75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30"/>
              <p:cNvSpPr>
                <a:spLocks/>
              </p:cNvSpPr>
              <p:nvPr/>
            </p:nvSpPr>
            <p:spPr bwMode="auto">
              <a:xfrm>
                <a:off x="7418180" y="1668944"/>
                <a:ext cx="566399" cy="896296"/>
              </a:xfrm>
              <a:custGeom>
                <a:avLst/>
                <a:gdLst/>
                <a:ahLst/>
                <a:cxnLst>
                  <a:cxn ang="0">
                    <a:pos x="44" y="58"/>
                  </a:cxn>
                  <a:cxn ang="0">
                    <a:pos x="0" y="62"/>
                  </a:cxn>
                  <a:cxn ang="0">
                    <a:pos x="56" y="252"/>
                  </a:cxn>
                  <a:cxn ang="0">
                    <a:pos x="88" y="252"/>
                  </a:cxn>
                  <a:cxn ang="0">
                    <a:pos x="143" y="65"/>
                  </a:cxn>
                  <a:cxn ang="0">
                    <a:pos x="44" y="58"/>
                  </a:cxn>
                </a:cxnLst>
                <a:rect l="0" t="0" r="r" b="b"/>
                <a:pathLst>
                  <a:path w="159" h="252">
                    <a:moveTo>
                      <a:pt x="44" y="58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28" y="201"/>
                      <a:pt x="56" y="252"/>
                    </a:cubicBezTo>
                    <a:cubicBezTo>
                      <a:pt x="88" y="252"/>
                      <a:pt x="88" y="252"/>
                      <a:pt x="88" y="252"/>
                    </a:cubicBezTo>
                    <a:cubicBezTo>
                      <a:pt x="88" y="252"/>
                      <a:pt x="109" y="210"/>
                      <a:pt x="143" y="65"/>
                    </a:cubicBezTo>
                    <a:cubicBezTo>
                      <a:pt x="159" y="0"/>
                      <a:pt x="44" y="58"/>
                      <a:pt x="44" y="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31"/>
              <p:cNvSpPr>
                <a:spLocks/>
              </p:cNvSpPr>
              <p:nvPr/>
            </p:nvSpPr>
            <p:spPr bwMode="auto">
              <a:xfrm>
                <a:off x="7404623" y="1619234"/>
                <a:ext cx="558868" cy="501625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59"/>
                  </a:cxn>
                  <a:cxn ang="0">
                    <a:pos x="38" y="138"/>
                  </a:cxn>
                  <a:cxn ang="0">
                    <a:pos x="71" y="88"/>
                  </a:cxn>
                  <a:cxn ang="0">
                    <a:pos x="119" y="141"/>
                  </a:cxn>
                  <a:cxn ang="0">
                    <a:pos x="148" y="44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1">
                    <a:moveTo>
                      <a:pt x="38" y="20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5" y="109"/>
                      <a:pt x="38" y="138"/>
                    </a:cubicBezTo>
                    <a:cubicBezTo>
                      <a:pt x="71" y="88"/>
                      <a:pt x="71" y="88"/>
                      <a:pt x="71" y="88"/>
                    </a:cubicBezTo>
                    <a:cubicBezTo>
                      <a:pt x="119" y="141"/>
                      <a:pt x="119" y="141"/>
                      <a:pt x="119" y="141"/>
                    </a:cubicBezTo>
                    <a:cubicBezTo>
                      <a:pt x="119" y="141"/>
                      <a:pt x="157" y="88"/>
                      <a:pt x="148" y="44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32"/>
              <p:cNvSpPr>
                <a:spLocks/>
              </p:cNvSpPr>
              <p:nvPr/>
            </p:nvSpPr>
            <p:spPr bwMode="auto">
              <a:xfrm>
                <a:off x="7263795" y="1033252"/>
                <a:ext cx="860105" cy="921904"/>
              </a:xfrm>
              <a:custGeom>
                <a:avLst/>
                <a:gdLst/>
                <a:ahLst/>
                <a:cxnLst>
                  <a:cxn ang="0">
                    <a:pos x="259" y="129"/>
                  </a:cxn>
                  <a:cxn ang="0">
                    <a:pos x="129" y="258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29"/>
                  </a:cxn>
                </a:cxnLst>
                <a:rect l="0" t="0" r="r" b="b"/>
                <a:pathLst>
                  <a:path w="259" h="259">
                    <a:moveTo>
                      <a:pt x="259" y="129"/>
                    </a:moveTo>
                    <a:cubicBezTo>
                      <a:pt x="258" y="201"/>
                      <a:pt x="200" y="259"/>
                      <a:pt x="129" y="258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7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24"/>
              <p:cNvSpPr>
                <a:spLocks/>
              </p:cNvSpPr>
              <p:nvPr/>
            </p:nvSpPr>
            <p:spPr bwMode="auto">
              <a:xfrm>
                <a:off x="7315200" y="1143000"/>
                <a:ext cx="75565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33"/>
              <p:cNvSpPr>
                <a:spLocks/>
              </p:cNvSpPr>
              <p:nvPr/>
            </p:nvSpPr>
            <p:spPr bwMode="auto">
              <a:xfrm>
                <a:off x="7205780" y="906716"/>
                <a:ext cx="992706" cy="634187"/>
              </a:xfrm>
              <a:custGeom>
                <a:avLst/>
                <a:gdLst/>
                <a:ahLst/>
                <a:cxnLst>
                  <a:cxn ang="0">
                    <a:pos x="3" y="159"/>
                  </a:cxn>
                  <a:cxn ang="0">
                    <a:pos x="97" y="77"/>
                  </a:cxn>
                  <a:cxn ang="0">
                    <a:pos x="268" y="178"/>
                  </a:cxn>
                  <a:cxn ang="0">
                    <a:pos x="208" y="38"/>
                  </a:cxn>
                  <a:cxn ang="0">
                    <a:pos x="3" y="159"/>
                  </a:cxn>
                </a:cxnLst>
                <a:rect l="0" t="0" r="r" b="b"/>
                <a:pathLst>
                  <a:path w="279" h="178">
                    <a:moveTo>
                      <a:pt x="3" y="159"/>
                    </a:moveTo>
                    <a:cubicBezTo>
                      <a:pt x="3" y="159"/>
                      <a:pt x="68" y="126"/>
                      <a:pt x="97" y="77"/>
                    </a:cubicBezTo>
                    <a:cubicBezTo>
                      <a:pt x="97" y="77"/>
                      <a:pt x="213" y="173"/>
                      <a:pt x="268" y="178"/>
                    </a:cubicBezTo>
                    <a:cubicBezTo>
                      <a:pt x="268" y="178"/>
                      <a:pt x="279" y="75"/>
                      <a:pt x="208" y="38"/>
                    </a:cubicBezTo>
                    <a:cubicBezTo>
                      <a:pt x="137" y="0"/>
                      <a:pt x="0" y="25"/>
                      <a:pt x="3" y="15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1" name="Rectangle 110"/>
            <p:cNvSpPr/>
            <p:nvPr/>
          </p:nvSpPr>
          <p:spPr>
            <a:xfrm>
              <a:off x="4219575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AutoShape 64"/>
          <p:cNvSpPr>
            <a:spLocks noChangeArrowheads="1"/>
          </p:cNvSpPr>
          <p:nvPr/>
        </p:nvSpPr>
        <p:spPr bwMode="gray">
          <a:xfrm>
            <a:off x="1066800" y="1524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Org Charts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33" name="Group 132"/>
          <p:cNvGrpSpPr/>
          <p:nvPr/>
        </p:nvGrpSpPr>
        <p:grpSpPr>
          <a:xfrm>
            <a:off x="1238250" y="3457575"/>
            <a:ext cx="6781800" cy="457994"/>
            <a:chOff x="1238250" y="3457575"/>
            <a:chExt cx="6781800" cy="457994"/>
          </a:xfrm>
        </p:grpSpPr>
        <p:cxnSp>
          <p:nvCxnSpPr>
            <p:cNvPr id="122" name="Straight Connector 121"/>
            <p:cNvCxnSpPr/>
            <p:nvPr/>
          </p:nvCxnSpPr>
          <p:spPr>
            <a:xfrm rot="10800000" flipH="1">
              <a:off x="1295400" y="3457575"/>
              <a:ext cx="6667500" cy="1588"/>
            </a:xfrm>
            <a:prstGeom prst="line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Down Arrow 123"/>
            <p:cNvSpPr/>
            <p:nvPr/>
          </p:nvSpPr>
          <p:spPr>
            <a:xfrm>
              <a:off x="1238250" y="3458369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wn Arrow 124"/>
            <p:cNvSpPr/>
            <p:nvPr/>
          </p:nvSpPr>
          <p:spPr>
            <a:xfrm>
              <a:off x="7791450" y="3458369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Down Arrow 129"/>
            <p:cNvSpPr/>
            <p:nvPr/>
          </p:nvSpPr>
          <p:spPr>
            <a:xfrm>
              <a:off x="2743200" y="3458369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Down Arrow 130"/>
            <p:cNvSpPr/>
            <p:nvPr/>
          </p:nvSpPr>
          <p:spPr>
            <a:xfrm>
              <a:off x="4429125" y="3458369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Down Arrow 131"/>
            <p:cNvSpPr/>
            <p:nvPr/>
          </p:nvSpPr>
          <p:spPr>
            <a:xfrm>
              <a:off x="6086475" y="3458369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01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4552553</TotalTime>
  <Words>34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DG-结构</dc:subject>
  <dc:creator>PPTfans.cn</dc:creator>
  <cp:keywords>TZ-手动增减;KJ-平面;DH-静态;XJ-二级</cp:keywords>
  <dc:description>PPTfans.cn</dc:description>
  <cp:revision>487</cp:revision>
  <dcterms:created xsi:type="dcterms:W3CDTF">2010-07-23T09:33:49Z</dcterms:created>
  <dcterms:modified xsi:type="dcterms:W3CDTF">2012-07-18T18:36:26Z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