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7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16"/>
          <p:cNvGrpSpPr/>
          <p:nvPr/>
        </p:nvGrpSpPr>
        <p:grpSpPr>
          <a:xfrm>
            <a:off x="0" y="0"/>
            <a:ext cx="9144000" cy="4038600"/>
            <a:chOff x="-6781800" y="2819400"/>
            <a:chExt cx="9144000" cy="4038600"/>
          </a:xfrm>
        </p:grpSpPr>
        <p:sp>
          <p:nvSpPr>
            <p:cNvPr id="135" name="Rectangle 134"/>
            <p:cNvSpPr/>
            <p:nvPr/>
          </p:nvSpPr>
          <p:spPr>
            <a:xfrm rot="10800000">
              <a:off x="-6781800" y="5189413"/>
              <a:ext cx="9144000" cy="1668587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-6781800" y="2819400"/>
              <a:ext cx="9144000" cy="2370015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" name="Group 380"/>
          <p:cNvGrpSpPr/>
          <p:nvPr/>
        </p:nvGrpSpPr>
        <p:grpSpPr>
          <a:xfrm>
            <a:off x="3657600" y="952501"/>
            <a:ext cx="1810894" cy="2367305"/>
            <a:chOff x="3829623" y="1066801"/>
            <a:chExt cx="1810894" cy="23673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Rectangle 101"/>
            <p:cNvSpPr>
              <a:spLocks noChangeArrowheads="1"/>
            </p:cNvSpPr>
            <p:nvPr/>
          </p:nvSpPr>
          <p:spPr bwMode="auto">
            <a:xfrm>
              <a:off x="3829623" y="1076868"/>
              <a:ext cx="1805361" cy="2354627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62000">
                  <a:schemeClr val="bg1">
                    <a:lumMod val="85000"/>
                  </a:schemeClr>
                </a:gs>
                <a:gs pos="24000">
                  <a:schemeClr val="bg1"/>
                </a:gs>
              </a:gsLst>
              <a:lin ang="3000000" scaled="0"/>
              <a:tileRect/>
            </a:gradFill>
            <a:ln w="63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uk-UA" dirty="0" smtClean="0"/>
                <a:t>                                </a:t>
              </a:r>
              <a:endParaRPr lang="en-US" dirty="0"/>
            </a:p>
          </p:txBody>
        </p:sp>
        <p:sp>
          <p:nvSpPr>
            <p:cNvPr id="4" name="Freeform 102"/>
            <p:cNvSpPr>
              <a:spLocks/>
            </p:cNvSpPr>
            <p:nvPr/>
          </p:nvSpPr>
          <p:spPr bwMode="auto">
            <a:xfrm>
              <a:off x="3829623" y="1076881"/>
              <a:ext cx="1805361" cy="2357225"/>
            </a:xfrm>
            <a:custGeom>
              <a:avLst/>
              <a:gdLst/>
              <a:ahLst/>
              <a:cxnLst>
                <a:cxn ang="0">
                  <a:pos x="2221" y="2720"/>
                </a:cxn>
                <a:cxn ang="0">
                  <a:pos x="2221" y="2720"/>
                </a:cxn>
                <a:cxn ang="0">
                  <a:pos x="0" y="2720"/>
                </a:cxn>
                <a:cxn ang="0">
                  <a:pos x="0" y="2"/>
                </a:cxn>
                <a:cxn ang="0">
                  <a:pos x="2221" y="2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0"/>
                </a:cxn>
                <a:cxn ang="0">
                  <a:pos x="0" y="0"/>
                </a:cxn>
                <a:cxn ang="0">
                  <a:pos x="0" y="2723"/>
                </a:cxn>
                <a:cxn ang="0">
                  <a:pos x="2221" y="2723"/>
                </a:cxn>
                <a:cxn ang="0">
                  <a:pos x="2221" y="2720"/>
                </a:cxn>
                <a:cxn ang="0">
                  <a:pos x="2221" y="2720"/>
                </a:cxn>
              </a:cxnLst>
              <a:rect l="0" t="0" r="r" b="b"/>
              <a:pathLst>
                <a:path w="2221" h="2723">
                  <a:moveTo>
                    <a:pt x="2221" y="2720"/>
                  </a:moveTo>
                  <a:lnTo>
                    <a:pt x="2221" y="2720"/>
                  </a:lnTo>
                  <a:lnTo>
                    <a:pt x="0" y="2720"/>
                  </a:lnTo>
                  <a:lnTo>
                    <a:pt x="0" y="2"/>
                  </a:lnTo>
                  <a:lnTo>
                    <a:pt x="2221" y="2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0"/>
                  </a:lnTo>
                  <a:lnTo>
                    <a:pt x="0" y="0"/>
                  </a:lnTo>
                  <a:lnTo>
                    <a:pt x="0" y="2723"/>
                  </a:lnTo>
                  <a:lnTo>
                    <a:pt x="2221" y="2723"/>
                  </a:lnTo>
                  <a:lnTo>
                    <a:pt x="2221" y="2720"/>
                  </a:lnTo>
                  <a:lnTo>
                    <a:pt x="2221" y="2720"/>
                  </a:lnTo>
                  <a:close/>
                </a:path>
              </a:pathLst>
            </a:custGeom>
            <a:solidFill>
              <a:srgbClr val="C2C2C2"/>
            </a:solidFill>
            <a:ln w="2540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103"/>
            <p:cNvSpPr>
              <a:spLocks noChangeArrowheads="1"/>
            </p:cNvSpPr>
            <p:nvPr/>
          </p:nvSpPr>
          <p:spPr bwMode="auto">
            <a:xfrm>
              <a:off x="3829986" y="1066801"/>
              <a:ext cx="1810531" cy="27131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6200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 w="25400">
              <a:solidFill>
                <a:srgbClr val="4D4D4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105"/>
            <p:cNvSpPr>
              <a:spLocks noChangeArrowheads="1"/>
            </p:cNvSpPr>
            <p:nvPr/>
          </p:nvSpPr>
          <p:spPr bwMode="auto">
            <a:xfrm>
              <a:off x="4162318" y="1504175"/>
              <a:ext cx="1090857" cy="1161732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 w="5715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13"/>
            <p:cNvGrpSpPr/>
            <p:nvPr/>
          </p:nvGrpSpPr>
          <p:grpSpPr>
            <a:xfrm>
              <a:off x="4334859" y="1542624"/>
              <a:ext cx="740061" cy="1109761"/>
              <a:chOff x="5257800" y="3352800"/>
              <a:chExt cx="1360262" cy="2035118"/>
            </a:xfrm>
          </p:grpSpPr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5257800" y="4228006"/>
                <a:ext cx="1360262" cy="1159912"/>
              </a:xfrm>
              <a:custGeom>
                <a:avLst/>
                <a:gdLst/>
                <a:ahLst/>
                <a:cxnLst>
                  <a:cxn ang="0">
                    <a:pos x="0" y="326"/>
                  </a:cxn>
                  <a:cxn ang="0">
                    <a:pos x="149" y="29"/>
                  </a:cxn>
                  <a:cxn ang="0">
                    <a:pos x="382" y="325"/>
                  </a:cxn>
                  <a:cxn ang="0">
                    <a:pos x="0" y="326"/>
                  </a:cxn>
                </a:cxnLst>
                <a:rect l="0" t="0" r="r" b="b"/>
                <a:pathLst>
                  <a:path w="382" h="326">
                    <a:moveTo>
                      <a:pt x="0" y="326"/>
                    </a:moveTo>
                    <a:cubicBezTo>
                      <a:pt x="0" y="326"/>
                      <a:pt x="24" y="55"/>
                      <a:pt x="149" y="29"/>
                    </a:cubicBezTo>
                    <a:cubicBezTo>
                      <a:pt x="282" y="0"/>
                      <a:pt x="361" y="76"/>
                      <a:pt x="382" y="325"/>
                    </a:cubicBezTo>
                    <a:cubicBezTo>
                      <a:pt x="0" y="326"/>
                      <a:pt x="0" y="326"/>
                      <a:pt x="0" y="326"/>
                    </a:cubicBezTo>
                  </a:path>
                </a:pathLst>
              </a:custGeom>
              <a:gradFill flip="none" rotWithShape="1">
                <a:gsLst>
                  <a:gs pos="0">
                    <a:srgbClr val="1B75BC">
                      <a:shade val="30000"/>
                      <a:satMod val="115000"/>
                    </a:srgbClr>
                  </a:gs>
                  <a:gs pos="50000">
                    <a:srgbClr val="1B75BC">
                      <a:shade val="67500"/>
                      <a:satMod val="115000"/>
                    </a:srgbClr>
                  </a:gs>
                  <a:gs pos="100000">
                    <a:srgbClr val="1B75B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8"/>
              <p:cNvSpPr>
                <a:spLocks/>
              </p:cNvSpPr>
              <p:nvPr/>
            </p:nvSpPr>
            <p:spPr bwMode="auto">
              <a:xfrm>
                <a:off x="5706701" y="4131598"/>
                <a:ext cx="537778" cy="903827"/>
              </a:xfrm>
              <a:custGeom>
                <a:avLst/>
                <a:gdLst/>
                <a:ahLst/>
                <a:cxnLst>
                  <a:cxn ang="0">
                    <a:pos x="44" y="59"/>
                  </a:cxn>
                  <a:cxn ang="0">
                    <a:pos x="0" y="63"/>
                  </a:cxn>
                  <a:cxn ang="0">
                    <a:pos x="32" y="249"/>
                  </a:cxn>
                  <a:cxn ang="0">
                    <a:pos x="105" y="254"/>
                  </a:cxn>
                  <a:cxn ang="0">
                    <a:pos x="143" y="66"/>
                  </a:cxn>
                  <a:cxn ang="0">
                    <a:pos x="44" y="59"/>
                  </a:cxn>
                </a:cxnLst>
                <a:rect l="0" t="0" r="r" b="b"/>
                <a:pathLst>
                  <a:path w="151" h="254">
                    <a:moveTo>
                      <a:pt x="44" y="59"/>
                    </a:moveTo>
                    <a:cubicBezTo>
                      <a:pt x="0" y="63"/>
                      <a:pt x="0" y="63"/>
                      <a:pt x="0" y="63"/>
                    </a:cubicBezTo>
                    <a:cubicBezTo>
                      <a:pt x="0" y="63"/>
                      <a:pt x="4" y="198"/>
                      <a:pt x="32" y="249"/>
                    </a:cubicBezTo>
                    <a:cubicBezTo>
                      <a:pt x="105" y="254"/>
                      <a:pt x="105" y="254"/>
                      <a:pt x="105" y="254"/>
                    </a:cubicBezTo>
                    <a:cubicBezTo>
                      <a:pt x="105" y="254"/>
                      <a:pt x="151" y="132"/>
                      <a:pt x="143" y="66"/>
                    </a:cubicBezTo>
                    <a:cubicBezTo>
                      <a:pt x="136" y="0"/>
                      <a:pt x="44" y="59"/>
                      <a:pt x="44" y="5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5813654" y="4559410"/>
                <a:ext cx="269643" cy="671845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59" y="35"/>
                  </a:cxn>
                  <a:cxn ang="0">
                    <a:pos x="0" y="302"/>
                  </a:cxn>
                  <a:cxn ang="0">
                    <a:pos x="97" y="446"/>
                  </a:cxn>
                  <a:cxn ang="0">
                    <a:pos x="179" y="312"/>
                  </a:cxn>
                  <a:cxn ang="0">
                    <a:pos x="142" y="21"/>
                  </a:cxn>
                  <a:cxn ang="0">
                    <a:pos x="64" y="0"/>
                  </a:cxn>
                </a:cxnLst>
                <a:rect l="0" t="0" r="r" b="b"/>
                <a:pathLst>
                  <a:path w="179" h="446">
                    <a:moveTo>
                      <a:pt x="64" y="0"/>
                    </a:moveTo>
                    <a:lnTo>
                      <a:pt x="59" y="35"/>
                    </a:lnTo>
                    <a:lnTo>
                      <a:pt x="0" y="302"/>
                    </a:lnTo>
                    <a:lnTo>
                      <a:pt x="97" y="446"/>
                    </a:lnTo>
                    <a:lnTo>
                      <a:pt x="179" y="312"/>
                    </a:lnTo>
                    <a:lnTo>
                      <a:pt x="142" y="21"/>
                    </a:lnTo>
                    <a:lnTo>
                      <a:pt x="6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414142">
                      <a:shade val="30000"/>
                      <a:satMod val="115000"/>
                    </a:srgbClr>
                  </a:gs>
                  <a:gs pos="40000">
                    <a:srgbClr val="414142">
                      <a:shade val="67500"/>
                      <a:satMod val="115000"/>
                    </a:srgbClr>
                  </a:gs>
                  <a:gs pos="77000">
                    <a:srgbClr val="414142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20"/>
              <p:cNvSpPr>
                <a:spLocks/>
              </p:cNvSpPr>
              <p:nvPr/>
            </p:nvSpPr>
            <p:spPr bwMode="auto">
              <a:xfrm>
                <a:off x="5837756" y="4292780"/>
                <a:ext cx="278681" cy="319352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8" y="90"/>
                  </a:cxn>
                  <a:cxn ang="0">
                    <a:pos x="55" y="89"/>
                  </a:cxn>
                  <a:cxn ang="0">
                    <a:pos x="78" y="27"/>
                  </a:cxn>
                  <a:cxn ang="0">
                    <a:pos x="40" y="1"/>
                  </a:cxn>
                  <a:cxn ang="0">
                    <a:pos x="0" y="44"/>
                  </a:cxn>
                </a:cxnLst>
                <a:rect l="0" t="0" r="r" b="b"/>
                <a:pathLst>
                  <a:path w="78" h="90">
                    <a:moveTo>
                      <a:pt x="0" y="44"/>
                    </a:moveTo>
                    <a:cubicBezTo>
                      <a:pt x="18" y="90"/>
                      <a:pt x="18" y="90"/>
                      <a:pt x="18" y="90"/>
                    </a:cubicBezTo>
                    <a:cubicBezTo>
                      <a:pt x="18" y="90"/>
                      <a:pt x="38" y="83"/>
                      <a:pt x="55" y="89"/>
                    </a:cubicBezTo>
                    <a:cubicBezTo>
                      <a:pt x="78" y="27"/>
                      <a:pt x="78" y="27"/>
                      <a:pt x="78" y="27"/>
                    </a:cubicBezTo>
                    <a:cubicBezTo>
                      <a:pt x="78" y="27"/>
                      <a:pt x="43" y="2"/>
                      <a:pt x="40" y="1"/>
                    </a:cubicBezTo>
                    <a:cubicBezTo>
                      <a:pt x="37" y="0"/>
                      <a:pt x="0" y="44"/>
                      <a:pt x="0" y="44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50000"/>
                      <a:shade val="67500"/>
                      <a:satMod val="115000"/>
                    </a:schemeClr>
                  </a:gs>
                  <a:gs pos="0">
                    <a:schemeClr val="tx1">
                      <a:lumMod val="50000"/>
                    </a:scheme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auto">
              <a:xfrm>
                <a:off x="5693143" y="4086407"/>
                <a:ext cx="557361" cy="504637"/>
              </a:xfrm>
              <a:custGeom>
                <a:avLst/>
                <a:gdLst/>
                <a:ahLst/>
                <a:cxnLst>
                  <a:cxn ang="0">
                    <a:pos x="38" y="20"/>
                  </a:cxn>
                  <a:cxn ang="0">
                    <a:pos x="0" y="60"/>
                  </a:cxn>
                  <a:cxn ang="0">
                    <a:pos x="38" y="138"/>
                  </a:cxn>
                  <a:cxn ang="0">
                    <a:pos x="71" y="89"/>
                  </a:cxn>
                  <a:cxn ang="0">
                    <a:pos x="119" y="142"/>
                  </a:cxn>
                  <a:cxn ang="0">
                    <a:pos x="149" y="45"/>
                  </a:cxn>
                  <a:cxn ang="0">
                    <a:pos x="38" y="20"/>
                  </a:cxn>
                </a:cxnLst>
                <a:rect l="0" t="0" r="r" b="b"/>
                <a:pathLst>
                  <a:path w="157" h="142">
                    <a:moveTo>
                      <a:pt x="38" y="20"/>
                    </a:moveTo>
                    <a:cubicBezTo>
                      <a:pt x="0" y="60"/>
                      <a:pt x="0" y="60"/>
                      <a:pt x="0" y="60"/>
                    </a:cubicBezTo>
                    <a:cubicBezTo>
                      <a:pt x="0" y="60"/>
                      <a:pt x="5" y="109"/>
                      <a:pt x="38" y="138"/>
                    </a:cubicBezTo>
                    <a:cubicBezTo>
                      <a:pt x="71" y="89"/>
                      <a:pt x="71" y="89"/>
                      <a:pt x="71" y="89"/>
                    </a:cubicBezTo>
                    <a:cubicBezTo>
                      <a:pt x="119" y="142"/>
                      <a:pt x="119" y="142"/>
                      <a:pt x="119" y="142"/>
                    </a:cubicBezTo>
                    <a:cubicBezTo>
                      <a:pt x="119" y="142"/>
                      <a:pt x="157" y="89"/>
                      <a:pt x="149" y="45"/>
                    </a:cubicBezTo>
                    <a:cubicBezTo>
                      <a:pt x="140" y="0"/>
                      <a:pt x="38" y="20"/>
                      <a:pt x="3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auto">
              <a:xfrm>
                <a:off x="5425008" y="3898109"/>
                <a:ext cx="200349" cy="198842"/>
              </a:xfrm>
              <a:custGeom>
                <a:avLst/>
                <a:gdLst/>
                <a:ahLst/>
                <a:cxnLst>
                  <a:cxn ang="0">
                    <a:pos x="56" y="28"/>
                  </a:cxn>
                  <a:cxn ang="0">
                    <a:pos x="28" y="56"/>
                  </a:cxn>
                  <a:cxn ang="0">
                    <a:pos x="0" y="28"/>
                  </a:cxn>
                  <a:cxn ang="0">
                    <a:pos x="28" y="0"/>
                  </a:cxn>
                  <a:cxn ang="0">
                    <a:pos x="56" y="28"/>
                  </a:cxn>
                </a:cxnLst>
                <a:rect l="0" t="0" r="r" b="b"/>
                <a:pathLst>
                  <a:path w="56" h="56">
                    <a:moveTo>
                      <a:pt x="56" y="28"/>
                    </a:moveTo>
                    <a:cubicBezTo>
                      <a:pt x="56" y="44"/>
                      <a:pt x="43" y="56"/>
                      <a:pt x="28" y="56"/>
                    </a:cubicBezTo>
                    <a:cubicBezTo>
                      <a:pt x="12" y="56"/>
                      <a:pt x="0" y="44"/>
                      <a:pt x="0" y="28"/>
                    </a:cubicBezTo>
                    <a:cubicBezTo>
                      <a:pt x="0" y="13"/>
                      <a:pt x="12" y="0"/>
                      <a:pt x="28" y="0"/>
                    </a:cubicBezTo>
                    <a:cubicBezTo>
                      <a:pt x="44" y="0"/>
                      <a:pt x="56" y="13"/>
                      <a:pt x="56" y="28"/>
                    </a:cubicBezTo>
                    <a:close/>
                  </a:path>
                </a:pathLst>
              </a:custGeom>
              <a:solidFill>
                <a:srgbClr val="C49A6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3"/>
              <p:cNvSpPr>
                <a:spLocks/>
              </p:cNvSpPr>
              <p:nvPr/>
            </p:nvSpPr>
            <p:spPr bwMode="auto">
              <a:xfrm>
                <a:off x="6322810" y="3901122"/>
                <a:ext cx="198842" cy="198842"/>
              </a:xfrm>
              <a:custGeom>
                <a:avLst/>
                <a:gdLst/>
                <a:ahLst/>
                <a:cxnLst>
                  <a:cxn ang="0">
                    <a:pos x="0" y="28"/>
                  </a:cxn>
                  <a:cxn ang="0">
                    <a:pos x="28" y="56"/>
                  </a:cxn>
                  <a:cxn ang="0">
                    <a:pos x="56" y="28"/>
                  </a:cxn>
                  <a:cxn ang="0">
                    <a:pos x="28" y="0"/>
                  </a:cxn>
                  <a:cxn ang="0">
                    <a:pos x="0" y="28"/>
                  </a:cxn>
                </a:cxnLst>
                <a:rect l="0" t="0" r="r" b="b"/>
                <a:pathLst>
                  <a:path w="56" h="56">
                    <a:moveTo>
                      <a:pt x="0" y="28"/>
                    </a:moveTo>
                    <a:cubicBezTo>
                      <a:pt x="0" y="43"/>
                      <a:pt x="12" y="56"/>
                      <a:pt x="28" y="56"/>
                    </a:cubicBezTo>
                    <a:cubicBezTo>
                      <a:pt x="43" y="56"/>
                      <a:pt x="56" y="44"/>
                      <a:pt x="56" y="28"/>
                    </a:cubicBezTo>
                    <a:cubicBezTo>
                      <a:pt x="56" y="12"/>
                      <a:pt x="44" y="0"/>
                      <a:pt x="28" y="0"/>
                    </a:cubicBezTo>
                    <a:cubicBezTo>
                      <a:pt x="12" y="0"/>
                      <a:pt x="0" y="12"/>
                      <a:pt x="0" y="28"/>
                    </a:cubicBezTo>
                    <a:close/>
                  </a:path>
                </a:pathLst>
              </a:custGeom>
              <a:solidFill>
                <a:srgbClr val="C49A6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4"/>
              <p:cNvSpPr>
                <a:spLocks/>
              </p:cNvSpPr>
              <p:nvPr/>
            </p:nvSpPr>
            <p:spPr bwMode="auto">
              <a:xfrm>
                <a:off x="5521416" y="3480843"/>
                <a:ext cx="921905" cy="921904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solidFill>
                <a:srgbClr val="C49A6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/>
            </p:nvSpPr>
            <p:spPr bwMode="auto">
              <a:xfrm>
                <a:off x="5589315" y="3581400"/>
                <a:ext cx="800600" cy="800598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gradFill flip="none" rotWithShape="1">
                <a:gsLst>
                  <a:gs pos="86000">
                    <a:srgbClr val="FFC000">
                      <a:shade val="67500"/>
                      <a:satMod val="115000"/>
                      <a:alpha val="3000"/>
                    </a:srgbClr>
                  </a:gs>
                  <a:gs pos="0">
                    <a:schemeClr val="bg1">
                      <a:alpha val="59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/>
            </p:nvSpPr>
            <p:spPr bwMode="auto">
              <a:xfrm>
                <a:off x="5521416" y="3352800"/>
                <a:ext cx="979147" cy="611590"/>
              </a:xfrm>
              <a:custGeom>
                <a:avLst/>
                <a:gdLst/>
                <a:ahLst/>
                <a:cxnLst>
                  <a:cxn ang="0">
                    <a:pos x="3" y="151"/>
                  </a:cxn>
                  <a:cxn ang="0">
                    <a:pos x="91" y="81"/>
                  </a:cxn>
                  <a:cxn ang="0">
                    <a:pos x="257" y="172"/>
                  </a:cxn>
                  <a:cxn ang="0">
                    <a:pos x="206" y="37"/>
                  </a:cxn>
                  <a:cxn ang="0">
                    <a:pos x="3" y="151"/>
                  </a:cxn>
                </a:cxnLst>
                <a:rect l="0" t="0" r="r" b="b"/>
                <a:pathLst>
                  <a:path w="275" h="172">
                    <a:moveTo>
                      <a:pt x="3" y="151"/>
                    </a:moveTo>
                    <a:cubicBezTo>
                      <a:pt x="3" y="151"/>
                      <a:pt x="63" y="130"/>
                      <a:pt x="91" y="81"/>
                    </a:cubicBezTo>
                    <a:cubicBezTo>
                      <a:pt x="91" y="81"/>
                      <a:pt x="204" y="166"/>
                      <a:pt x="257" y="172"/>
                    </a:cubicBezTo>
                    <a:cubicBezTo>
                      <a:pt x="257" y="172"/>
                      <a:pt x="275" y="75"/>
                      <a:pt x="206" y="37"/>
                    </a:cubicBezTo>
                    <a:cubicBezTo>
                      <a:pt x="138" y="0"/>
                      <a:pt x="0" y="17"/>
                      <a:pt x="3" y="15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>
              <a:off x="4155415" y="3039133"/>
              <a:ext cx="1092483" cy="86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5584308" y="1082040"/>
              <a:ext cx="45719" cy="233934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flipH="1">
              <a:off x="4114800" y="2771001"/>
              <a:ext cx="129540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b="1" kern="0" dirty="0" smtClean="0">
                  <a:solidFill>
                    <a:schemeClr val="tx1">
                      <a:lumMod val="50000"/>
                    </a:schemeClr>
                  </a:solidFill>
                  <a:ea typeface="굴림" charset="-127"/>
                  <a:cs typeface="Arial" pitchFamily="34" charset="0"/>
                </a:rPr>
                <a:t>Example Text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54568" y="1082040"/>
              <a:ext cx="45719" cy="233934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52900" y="1500378"/>
              <a:ext cx="1097280" cy="1152144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1000">
                  <a:schemeClr val="bg1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381"/>
          <p:cNvGrpSpPr/>
          <p:nvPr/>
        </p:nvGrpSpPr>
        <p:grpSpPr>
          <a:xfrm>
            <a:off x="587211" y="3962400"/>
            <a:ext cx="1330226" cy="1738948"/>
            <a:chOff x="1312768" y="3947790"/>
            <a:chExt cx="1621458" cy="21196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grpSpPr>
        <p:sp>
          <p:nvSpPr>
            <p:cNvPr id="24" name="Rectangle 101"/>
            <p:cNvSpPr>
              <a:spLocks noChangeArrowheads="1"/>
            </p:cNvSpPr>
            <p:nvPr/>
          </p:nvSpPr>
          <p:spPr bwMode="auto">
            <a:xfrm>
              <a:off x="1312768" y="3956804"/>
              <a:ext cx="1616504" cy="210831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62000">
                  <a:schemeClr val="bg1">
                    <a:lumMod val="85000"/>
                  </a:schemeClr>
                </a:gs>
                <a:gs pos="24000">
                  <a:schemeClr val="bg1"/>
                </a:gs>
              </a:gsLst>
              <a:lin ang="3000000" scaled="0"/>
              <a:tileRect/>
            </a:gra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uk-UA" dirty="0" smtClean="0"/>
                <a:t>                                </a:t>
              </a:r>
              <a:endParaRPr lang="en-US" dirty="0"/>
            </a:p>
          </p:txBody>
        </p:sp>
        <p:sp>
          <p:nvSpPr>
            <p:cNvPr id="25" name="Freeform 102"/>
            <p:cNvSpPr>
              <a:spLocks/>
            </p:cNvSpPr>
            <p:nvPr/>
          </p:nvSpPr>
          <p:spPr bwMode="auto">
            <a:xfrm>
              <a:off x="1312768" y="3956816"/>
              <a:ext cx="1616504" cy="2110639"/>
            </a:xfrm>
            <a:custGeom>
              <a:avLst/>
              <a:gdLst/>
              <a:ahLst/>
              <a:cxnLst>
                <a:cxn ang="0">
                  <a:pos x="2221" y="2720"/>
                </a:cxn>
                <a:cxn ang="0">
                  <a:pos x="2221" y="2720"/>
                </a:cxn>
                <a:cxn ang="0">
                  <a:pos x="0" y="2720"/>
                </a:cxn>
                <a:cxn ang="0">
                  <a:pos x="0" y="2"/>
                </a:cxn>
                <a:cxn ang="0">
                  <a:pos x="2221" y="2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0"/>
                </a:cxn>
                <a:cxn ang="0">
                  <a:pos x="0" y="0"/>
                </a:cxn>
                <a:cxn ang="0">
                  <a:pos x="0" y="2723"/>
                </a:cxn>
                <a:cxn ang="0">
                  <a:pos x="2221" y="2723"/>
                </a:cxn>
                <a:cxn ang="0">
                  <a:pos x="2221" y="2720"/>
                </a:cxn>
                <a:cxn ang="0">
                  <a:pos x="2221" y="2720"/>
                </a:cxn>
              </a:cxnLst>
              <a:rect l="0" t="0" r="r" b="b"/>
              <a:pathLst>
                <a:path w="2221" h="2723">
                  <a:moveTo>
                    <a:pt x="2221" y="2720"/>
                  </a:moveTo>
                  <a:lnTo>
                    <a:pt x="2221" y="2720"/>
                  </a:lnTo>
                  <a:lnTo>
                    <a:pt x="0" y="2720"/>
                  </a:lnTo>
                  <a:lnTo>
                    <a:pt x="0" y="2"/>
                  </a:lnTo>
                  <a:lnTo>
                    <a:pt x="2221" y="2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0"/>
                  </a:lnTo>
                  <a:lnTo>
                    <a:pt x="0" y="0"/>
                  </a:lnTo>
                  <a:lnTo>
                    <a:pt x="0" y="2723"/>
                  </a:lnTo>
                  <a:lnTo>
                    <a:pt x="2221" y="2723"/>
                  </a:lnTo>
                  <a:lnTo>
                    <a:pt x="2221" y="2720"/>
                  </a:lnTo>
                  <a:lnTo>
                    <a:pt x="2221" y="2720"/>
                  </a:lnTo>
                  <a:close/>
                </a:path>
              </a:pathLst>
            </a:custGeom>
            <a:solidFill>
              <a:srgbClr val="C2C2C2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03"/>
            <p:cNvSpPr>
              <a:spLocks noChangeArrowheads="1"/>
            </p:cNvSpPr>
            <p:nvPr/>
          </p:nvSpPr>
          <p:spPr bwMode="auto">
            <a:xfrm>
              <a:off x="1313093" y="3947790"/>
              <a:ext cx="1621133" cy="24293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62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</a:gradFill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05"/>
            <p:cNvSpPr>
              <a:spLocks noChangeArrowheads="1"/>
            </p:cNvSpPr>
            <p:nvPr/>
          </p:nvSpPr>
          <p:spPr bwMode="auto">
            <a:xfrm>
              <a:off x="1610660" y="4357855"/>
              <a:ext cx="976744" cy="1040205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 w="28575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rgbClr val="4D4D4D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12"/>
            <p:cNvGrpSpPr/>
            <p:nvPr/>
          </p:nvGrpSpPr>
          <p:grpSpPr>
            <a:xfrm>
              <a:off x="1784241" y="4431557"/>
              <a:ext cx="637112" cy="953195"/>
              <a:chOff x="7077762" y="3331398"/>
              <a:chExt cx="1360262" cy="2035118"/>
            </a:xfrm>
          </p:grpSpPr>
          <p:sp>
            <p:nvSpPr>
              <p:cNvPr id="33" name="Freeform 15"/>
              <p:cNvSpPr>
                <a:spLocks/>
              </p:cNvSpPr>
              <p:nvPr/>
            </p:nvSpPr>
            <p:spPr bwMode="auto">
              <a:xfrm>
                <a:off x="7077762" y="4206604"/>
                <a:ext cx="1360262" cy="1159912"/>
              </a:xfrm>
              <a:custGeom>
                <a:avLst/>
                <a:gdLst/>
                <a:ahLst/>
                <a:cxnLst>
                  <a:cxn ang="0">
                    <a:pos x="0" y="326"/>
                  </a:cxn>
                  <a:cxn ang="0">
                    <a:pos x="149" y="29"/>
                  </a:cxn>
                  <a:cxn ang="0">
                    <a:pos x="382" y="325"/>
                  </a:cxn>
                  <a:cxn ang="0">
                    <a:pos x="0" y="326"/>
                  </a:cxn>
                </a:cxnLst>
                <a:rect l="0" t="0" r="r" b="b"/>
                <a:pathLst>
                  <a:path w="382" h="326">
                    <a:moveTo>
                      <a:pt x="0" y="326"/>
                    </a:moveTo>
                    <a:cubicBezTo>
                      <a:pt x="0" y="326"/>
                      <a:pt x="24" y="55"/>
                      <a:pt x="149" y="29"/>
                    </a:cubicBezTo>
                    <a:cubicBezTo>
                      <a:pt x="282" y="0"/>
                      <a:pt x="361" y="76"/>
                      <a:pt x="382" y="325"/>
                    </a:cubicBezTo>
                    <a:cubicBezTo>
                      <a:pt x="0" y="326"/>
                      <a:pt x="0" y="326"/>
                      <a:pt x="0" y="326"/>
                    </a:cubicBezTo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8"/>
              <p:cNvSpPr>
                <a:spLocks/>
              </p:cNvSpPr>
              <p:nvPr/>
            </p:nvSpPr>
            <p:spPr bwMode="auto">
              <a:xfrm>
                <a:off x="7526663" y="4110196"/>
                <a:ext cx="537778" cy="903827"/>
              </a:xfrm>
              <a:custGeom>
                <a:avLst/>
                <a:gdLst/>
                <a:ahLst/>
                <a:cxnLst>
                  <a:cxn ang="0">
                    <a:pos x="44" y="59"/>
                  </a:cxn>
                  <a:cxn ang="0">
                    <a:pos x="0" y="63"/>
                  </a:cxn>
                  <a:cxn ang="0">
                    <a:pos x="32" y="249"/>
                  </a:cxn>
                  <a:cxn ang="0">
                    <a:pos x="105" y="254"/>
                  </a:cxn>
                  <a:cxn ang="0">
                    <a:pos x="143" y="66"/>
                  </a:cxn>
                  <a:cxn ang="0">
                    <a:pos x="44" y="59"/>
                  </a:cxn>
                </a:cxnLst>
                <a:rect l="0" t="0" r="r" b="b"/>
                <a:pathLst>
                  <a:path w="151" h="254">
                    <a:moveTo>
                      <a:pt x="44" y="59"/>
                    </a:moveTo>
                    <a:cubicBezTo>
                      <a:pt x="0" y="63"/>
                      <a:pt x="0" y="63"/>
                      <a:pt x="0" y="63"/>
                    </a:cubicBezTo>
                    <a:cubicBezTo>
                      <a:pt x="0" y="63"/>
                      <a:pt x="4" y="198"/>
                      <a:pt x="32" y="249"/>
                    </a:cubicBezTo>
                    <a:cubicBezTo>
                      <a:pt x="105" y="254"/>
                      <a:pt x="105" y="254"/>
                      <a:pt x="105" y="254"/>
                    </a:cubicBezTo>
                    <a:cubicBezTo>
                      <a:pt x="105" y="254"/>
                      <a:pt x="151" y="132"/>
                      <a:pt x="143" y="66"/>
                    </a:cubicBezTo>
                    <a:cubicBezTo>
                      <a:pt x="136" y="0"/>
                      <a:pt x="44" y="59"/>
                      <a:pt x="44" y="5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9"/>
              <p:cNvSpPr>
                <a:spLocks/>
              </p:cNvSpPr>
              <p:nvPr/>
            </p:nvSpPr>
            <p:spPr bwMode="auto">
              <a:xfrm>
                <a:off x="7633616" y="4538008"/>
                <a:ext cx="269643" cy="671845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59" y="35"/>
                  </a:cxn>
                  <a:cxn ang="0">
                    <a:pos x="0" y="302"/>
                  </a:cxn>
                  <a:cxn ang="0">
                    <a:pos x="97" y="446"/>
                  </a:cxn>
                  <a:cxn ang="0">
                    <a:pos x="179" y="312"/>
                  </a:cxn>
                  <a:cxn ang="0">
                    <a:pos x="142" y="21"/>
                  </a:cxn>
                  <a:cxn ang="0">
                    <a:pos x="64" y="0"/>
                  </a:cxn>
                </a:cxnLst>
                <a:rect l="0" t="0" r="r" b="b"/>
                <a:pathLst>
                  <a:path w="179" h="446">
                    <a:moveTo>
                      <a:pt x="64" y="0"/>
                    </a:moveTo>
                    <a:lnTo>
                      <a:pt x="59" y="35"/>
                    </a:lnTo>
                    <a:lnTo>
                      <a:pt x="0" y="302"/>
                    </a:lnTo>
                    <a:lnTo>
                      <a:pt x="97" y="446"/>
                    </a:lnTo>
                    <a:lnTo>
                      <a:pt x="179" y="312"/>
                    </a:lnTo>
                    <a:lnTo>
                      <a:pt x="142" y="21"/>
                    </a:lnTo>
                    <a:lnTo>
                      <a:pt x="6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414142">
                      <a:shade val="30000"/>
                      <a:satMod val="115000"/>
                    </a:srgbClr>
                  </a:gs>
                  <a:gs pos="50000">
                    <a:srgbClr val="414142">
                      <a:shade val="67500"/>
                      <a:satMod val="115000"/>
                    </a:srgbClr>
                  </a:gs>
                  <a:gs pos="100000">
                    <a:srgbClr val="414142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>
                <a:off x="7657718" y="4271378"/>
                <a:ext cx="278681" cy="319352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8" y="90"/>
                  </a:cxn>
                  <a:cxn ang="0">
                    <a:pos x="55" y="89"/>
                  </a:cxn>
                  <a:cxn ang="0">
                    <a:pos x="78" y="27"/>
                  </a:cxn>
                  <a:cxn ang="0">
                    <a:pos x="40" y="1"/>
                  </a:cxn>
                  <a:cxn ang="0">
                    <a:pos x="0" y="44"/>
                  </a:cxn>
                </a:cxnLst>
                <a:rect l="0" t="0" r="r" b="b"/>
                <a:pathLst>
                  <a:path w="78" h="90">
                    <a:moveTo>
                      <a:pt x="0" y="44"/>
                    </a:moveTo>
                    <a:cubicBezTo>
                      <a:pt x="18" y="90"/>
                      <a:pt x="18" y="90"/>
                      <a:pt x="18" y="90"/>
                    </a:cubicBezTo>
                    <a:cubicBezTo>
                      <a:pt x="18" y="90"/>
                      <a:pt x="38" y="83"/>
                      <a:pt x="55" y="89"/>
                    </a:cubicBezTo>
                    <a:cubicBezTo>
                      <a:pt x="78" y="27"/>
                      <a:pt x="78" y="27"/>
                      <a:pt x="78" y="27"/>
                    </a:cubicBezTo>
                    <a:cubicBezTo>
                      <a:pt x="78" y="27"/>
                      <a:pt x="43" y="2"/>
                      <a:pt x="40" y="1"/>
                    </a:cubicBezTo>
                    <a:cubicBezTo>
                      <a:pt x="37" y="0"/>
                      <a:pt x="0" y="44"/>
                      <a:pt x="0" y="4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auto">
              <a:xfrm>
                <a:off x="7513105" y="4065005"/>
                <a:ext cx="557361" cy="504637"/>
              </a:xfrm>
              <a:custGeom>
                <a:avLst/>
                <a:gdLst/>
                <a:ahLst/>
                <a:cxnLst>
                  <a:cxn ang="0">
                    <a:pos x="38" y="20"/>
                  </a:cxn>
                  <a:cxn ang="0">
                    <a:pos x="0" y="60"/>
                  </a:cxn>
                  <a:cxn ang="0">
                    <a:pos x="38" y="138"/>
                  </a:cxn>
                  <a:cxn ang="0">
                    <a:pos x="71" y="89"/>
                  </a:cxn>
                  <a:cxn ang="0">
                    <a:pos x="119" y="142"/>
                  </a:cxn>
                  <a:cxn ang="0">
                    <a:pos x="149" y="45"/>
                  </a:cxn>
                  <a:cxn ang="0">
                    <a:pos x="38" y="20"/>
                  </a:cxn>
                </a:cxnLst>
                <a:rect l="0" t="0" r="r" b="b"/>
                <a:pathLst>
                  <a:path w="157" h="142">
                    <a:moveTo>
                      <a:pt x="38" y="20"/>
                    </a:moveTo>
                    <a:cubicBezTo>
                      <a:pt x="0" y="60"/>
                      <a:pt x="0" y="60"/>
                      <a:pt x="0" y="60"/>
                    </a:cubicBezTo>
                    <a:cubicBezTo>
                      <a:pt x="0" y="60"/>
                      <a:pt x="5" y="109"/>
                      <a:pt x="38" y="138"/>
                    </a:cubicBezTo>
                    <a:cubicBezTo>
                      <a:pt x="71" y="89"/>
                      <a:pt x="71" y="89"/>
                      <a:pt x="71" y="89"/>
                    </a:cubicBezTo>
                    <a:cubicBezTo>
                      <a:pt x="119" y="142"/>
                      <a:pt x="119" y="142"/>
                      <a:pt x="119" y="142"/>
                    </a:cubicBezTo>
                    <a:cubicBezTo>
                      <a:pt x="119" y="142"/>
                      <a:pt x="157" y="89"/>
                      <a:pt x="149" y="45"/>
                    </a:cubicBezTo>
                    <a:cubicBezTo>
                      <a:pt x="140" y="0"/>
                      <a:pt x="38" y="20"/>
                      <a:pt x="3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auto">
              <a:xfrm>
                <a:off x="7244970" y="3876707"/>
                <a:ext cx="200349" cy="198842"/>
              </a:xfrm>
              <a:custGeom>
                <a:avLst/>
                <a:gdLst/>
                <a:ahLst/>
                <a:cxnLst>
                  <a:cxn ang="0">
                    <a:pos x="56" y="28"/>
                  </a:cxn>
                  <a:cxn ang="0">
                    <a:pos x="28" y="56"/>
                  </a:cxn>
                  <a:cxn ang="0">
                    <a:pos x="0" y="28"/>
                  </a:cxn>
                  <a:cxn ang="0">
                    <a:pos x="28" y="0"/>
                  </a:cxn>
                  <a:cxn ang="0">
                    <a:pos x="56" y="28"/>
                  </a:cxn>
                </a:cxnLst>
                <a:rect l="0" t="0" r="r" b="b"/>
                <a:pathLst>
                  <a:path w="56" h="56">
                    <a:moveTo>
                      <a:pt x="56" y="28"/>
                    </a:moveTo>
                    <a:cubicBezTo>
                      <a:pt x="56" y="44"/>
                      <a:pt x="43" y="56"/>
                      <a:pt x="28" y="56"/>
                    </a:cubicBezTo>
                    <a:cubicBezTo>
                      <a:pt x="12" y="56"/>
                      <a:pt x="0" y="44"/>
                      <a:pt x="0" y="28"/>
                    </a:cubicBezTo>
                    <a:cubicBezTo>
                      <a:pt x="0" y="13"/>
                      <a:pt x="12" y="0"/>
                      <a:pt x="28" y="0"/>
                    </a:cubicBezTo>
                    <a:cubicBezTo>
                      <a:pt x="44" y="0"/>
                      <a:pt x="56" y="13"/>
                      <a:pt x="56" y="2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3"/>
              <p:cNvSpPr>
                <a:spLocks/>
              </p:cNvSpPr>
              <p:nvPr/>
            </p:nvSpPr>
            <p:spPr bwMode="auto">
              <a:xfrm>
                <a:off x="8142772" y="3879720"/>
                <a:ext cx="198842" cy="198842"/>
              </a:xfrm>
              <a:custGeom>
                <a:avLst/>
                <a:gdLst/>
                <a:ahLst/>
                <a:cxnLst>
                  <a:cxn ang="0">
                    <a:pos x="0" y="28"/>
                  </a:cxn>
                  <a:cxn ang="0">
                    <a:pos x="28" y="56"/>
                  </a:cxn>
                  <a:cxn ang="0">
                    <a:pos x="56" y="28"/>
                  </a:cxn>
                  <a:cxn ang="0">
                    <a:pos x="28" y="0"/>
                  </a:cxn>
                  <a:cxn ang="0">
                    <a:pos x="0" y="28"/>
                  </a:cxn>
                </a:cxnLst>
                <a:rect l="0" t="0" r="r" b="b"/>
                <a:pathLst>
                  <a:path w="56" h="56">
                    <a:moveTo>
                      <a:pt x="0" y="28"/>
                    </a:moveTo>
                    <a:cubicBezTo>
                      <a:pt x="0" y="43"/>
                      <a:pt x="12" y="56"/>
                      <a:pt x="28" y="56"/>
                    </a:cubicBezTo>
                    <a:cubicBezTo>
                      <a:pt x="43" y="56"/>
                      <a:pt x="56" y="44"/>
                      <a:pt x="56" y="28"/>
                    </a:cubicBezTo>
                    <a:cubicBezTo>
                      <a:pt x="56" y="12"/>
                      <a:pt x="44" y="0"/>
                      <a:pt x="28" y="0"/>
                    </a:cubicBezTo>
                    <a:cubicBezTo>
                      <a:pt x="12" y="0"/>
                      <a:pt x="0" y="12"/>
                      <a:pt x="0" y="2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4"/>
              <p:cNvSpPr>
                <a:spLocks/>
              </p:cNvSpPr>
              <p:nvPr/>
            </p:nvSpPr>
            <p:spPr bwMode="auto">
              <a:xfrm>
                <a:off x="7341378" y="3459441"/>
                <a:ext cx="921905" cy="921904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4"/>
              <p:cNvSpPr>
                <a:spLocks/>
              </p:cNvSpPr>
              <p:nvPr/>
            </p:nvSpPr>
            <p:spPr bwMode="auto">
              <a:xfrm>
                <a:off x="7407229" y="3581400"/>
                <a:ext cx="800600" cy="800598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FFC000">
                      <a:shade val="67500"/>
                      <a:satMod val="115000"/>
                      <a:alpha val="3000"/>
                    </a:srgbClr>
                  </a:gs>
                  <a:gs pos="0">
                    <a:schemeClr val="bg1">
                      <a:alpha val="59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5"/>
              <p:cNvSpPr>
                <a:spLocks/>
              </p:cNvSpPr>
              <p:nvPr/>
            </p:nvSpPr>
            <p:spPr bwMode="auto">
              <a:xfrm>
                <a:off x="7341378" y="3331398"/>
                <a:ext cx="979147" cy="611590"/>
              </a:xfrm>
              <a:custGeom>
                <a:avLst/>
                <a:gdLst/>
                <a:ahLst/>
                <a:cxnLst>
                  <a:cxn ang="0">
                    <a:pos x="3" y="151"/>
                  </a:cxn>
                  <a:cxn ang="0">
                    <a:pos x="91" y="81"/>
                  </a:cxn>
                  <a:cxn ang="0">
                    <a:pos x="257" y="172"/>
                  </a:cxn>
                  <a:cxn ang="0">
                    <a:pos x="206" y="37"/>
                  </a:cxn>
                  <a:cxn ang="0">
                    <a:pos x="3" y="151"/>
                  </a:cxn>
                </a:cxnLst>
                <a:rect l="0" t="0" r="r" b="b"/>
                <a:pathLst>
                  <a:path w="275" h="172">
                    <a:moveTo>
                      <a:pt x="3" y="151"/>
                    </a:moveTo>
                    <a:cubicBezTo>
                      <a:pt x="3" y="151"/>
                      <a:pt x="63" y="130"/>
                      <a:pt x="91" y="81"/>
                    </a:cubicBezTo>
                    <a:cubicBezTo>
                      <a:pt x="91" y="81"/>
                      <a:pt x="204" y="166"/>
                      <a:pt x="257" y="172"/>
                    </a:cubicBezTo>
                    <a:cubicBezTo>
                      <a:pt x="257" y="172"/>
                      <a:pt x="275" y="75"/>
                      <a:pt x="206" y="37"/>
                    </a:cubicBezTo>
                    <a:cubicBezTo>
                      <a:pt x="138" y="0"/>
                      <a:pt x="0" y="17"/>
                      <a:pt x="3" y="15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1322188" y="395478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874128" y="396113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 flipH="1">
              <a:off x="1432942" y="5428473"/>
              <a:ext cx="1295400" cy="5627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kern="0" dirty="0" smtClean="0">
                  <a:solidFill>
                    <a:schemeClr val="tx1">
                      <a:lumMod val="50000"/>
                    </a:schemeClr>
                  </a:solidFill>
                  <a:ea typeface="굴림" charset="-127"/>
                  <a:cs typeface="Arial" pitchFamily="34" charset="0"/>
                </a:rPr>
                <a:t>Example Text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48093" y="4397338"/>
              <a:ext cx="926566" cy="98746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1000">
                  <a:schemeClr val="bg1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04"/>
          <p:cNvGrpSpPr/>
          <p:nvPr/>
        </p:nvGrpSpPr>
        <p:grpSpPr>
          <a:xfrm>
            <a:off x="3888514" y="3962400"/>
            <a:ext cx="1330226" cy="1738948"/>
            <a:chOff x="1312768" y="3947790"/>
            <a:chExt cx="1621458" cy="21196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grpSpPr>
        <p:sp>
          <p:nvSpPr>
            <p:cNvPr id="44" name="Rectangle 101"/>
            <p:cNvSpPr>
              <a:spLocks noChangeArrowheads="1"/>
            </p:cNvSpPr>
            <p:nvPr/>
          </p:nvSpPr>
          <p:spPr bwMode="auto">
            <a:xfrm>
              <a:off x="1312769" y="3956804"/>
              <a:ext cx="1616505" cy="210831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62000">
                  <a:schemeClr val="bg1">
                    <a:lumMod val="85000"/>
                  </a:schemeClr>
                </a:gs>
                <a:gs pos="24000">
                  <a:schemeClr val="bg1"/>
                </a:gs>
              </a:gsLst>
              <a:lin ang="3000000" scaled="0"/>
              <a:tileRect/>
            </a:gra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uk-UA" dirty="0" smtClean="0"/>
                <a:t>                                </a:t>
              </a:r>
              <a:endParaRPr lang="en-US" dirty="0"/>
            </a:p>
          </p:txBody>
        </p:sp>
        <p:sp>
          <p:nvSpPr>
            <p:cNvPr id="45" name="Freeform 102"/>
            <p:cNvSpPr>
              <a:spLocks/>
            </p:cNvSpPr>
            <p:nvPr/>
          </p:nvSpPr>
          <p:spPr bwMode="auto">
            <a:xfrm>
              <a:off x="1312768" y="3956816"/>
              <a:ext cx="1616503" cy="2110639"/>
            </a:xfrm>
            <a:custGeom>
              <a:avLst/>
              <a:gdLst/>
              <a:ahLst/>
              <a:cxnLst>
                <a:cxn ang="0">
                  <a:pos x="2221" y="2720"/>
                </a:cxn>
                <a:cxn ang="0">
                  <a:pos x="2221" y="2720"/>
                </a:cxn>
                <a:cxn ang="0">
                  <a:pos x="0" y="2720"/>
                </a:cxn>
                <a:cxn ang="0">
                  <a:pos x="0" y="2"/>
                </a:cxn>
                <a:cxn ang="0">
                  <a:pos x="2221" y="2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0"/>
                </a:cxn>
                <a:cxn ang="0">
                  <a:pos x="0" y="0"/>
                </a:cxn>
                <a:cxn ang="0">
                  <a:pos x="0" y="2723"/>
                </a:cxn>
                <a:cxn ang="0">
                  <a:pos x="2221" y="2723"/>
                </a:cxn>
                <a:cxn ang="0">
                  <a:pos x="2221" y="2720"/>
                </a:cxn>
                <a:cxn ang="0">
                  <a:pos x="2221" y="2720"/>
                </a:cxn>
              </a:cxnLst>
              <a:rect l="0" t="0" r="r" b="b"/>
              <a:pathLst>
                <a:path w="2221" h="2723">
                  <a:moveTo>
                    <a:pt x="2221" y="2720"/>
                  </a:moveTo>
                  <a:lnTo>
                    <a:pt x="2221" y="2720"/>
                  </a:lnTo>
                  <a:lnTo>
                    <a:pt x="0" y="2720"/>
                  </a:lnTo>
                  <a:lnTo>
                    <a:pt x="0" y="2"/>
                  </a:lnTo>
                  <a:lnTo>
                    <a:pt x="2221" y="2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0"/>
                  </a:lnTo>
                  <a:lnTo>
                    <a:pt x="0" y="0"/>
                  </a:lnTo>
                  <a:lnTo>
                    <a:pt x="0" y="2723"/>
                  </a:lnTo>
                  <a:lnTo>
                    <a:pt x="2221" y="2723"/>
                  </a:lnTo>
                  <a:lnTo>
                    <a:pt x="2221" y="2720"/>
                  </a:lnTo>
                  <a:lnTo>
                    <a:pt x="2221" y="2720"/>
                  </a:lnTo>
                  <a:close/>
                </a:path>
              </a:pathLst>
            </a:custGeom>
            <a:solidFill>
              <a:srgbClr val="C2C2C2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03"/>
            <p:cNvSpPr>
              <a:spLocks noChangeArrowheads="1"/>
            </p:cNvSpPr>
            <p:nvPr/>
          </p:nvSpPr>
          <p:spPr bwMode="auto">
            <a:xfrm>
              <a:off x="1313093" y="3947790"/>
              <a:ext cx="1621133" cy="24293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62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</a:gradFill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05"/>
            <p:cNvSpPr>
              <a:spLocks noChangeArrowheads="1"/>
            </p:cNvSpPr>
            <p:nvPr/>
          </p:nvSpPr>
          <p:spPr bwMode="auto">
            <a:xfrm>
              <a:off x="1610660" y="4357855"/>
              <a:ext cx="976744" cy="1040205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 w="28575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rgbClr val="4D4D4D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8" name="Group 212"/>
            <p:cNvGrpSpPr/>
            <p:nvPr/>
          </p:nvGrpSpPr>
          <p:grpSpPr>
            <a:xfrm>
              <a:off x="1784241" y="4431557"/>
              <a:ext cx="637112" cy="953195"/>
              <a:chOff x="7077762" y="3331398"/>
              <a:chExt cx="1360262" cy="2035118"/>
            </a:xfrm>
          </p:grpSpPr>
          <p:sp>
            <p:nvSpPr>
              <p:cNvPr id="53" name="Freeform 15"/>
              <p:cNvSpPr>
                <a:spLocks/>
              </p:cNvSpPr>
              <p:nvPr/>
            </p:nvSpPr>
            <p:spPr bwMode="auto">
              <a:xfrm>
                <a:off x="7077762" y="4206604"/>
                <a:ext cx="1360262" cy="1159912"/>
              </a:xfrm>
              <a:custGeom>
                <a:avLst/>
                <a:gdLst/>
                <a:ahLst/>
                <a:cxnLst>
                  <a:cxn ang="0">
                    <a:pos x="0" y="326"/>
                  </a:cxn>
                  <a:cxn ang="0">
                    <a:pos x="149" y="29"/>
                  </a:cxn>
                  <a:cxn ang="0">
                    <a:pos x="382" y="325"/>
                  </a:cxn>
                  <a:cxn ang="0">
                    <a:pos x="0" y="326"/>
                  </a:cxn>
                </a:cxnLst>
                <a:rect l="0" t="0" r="r" b="b"/>
                <a:pathLst>
                  <a:path w="382" h="326">
                    <a:moveTo>
                      <a:pt x="0" y="326"/>
                    </a:moveTo>
                    <a:cubicBezTo>
                      <a:pt x="0" y="326"/>
                      <a:pt x="24" y="55"/>
                      <a:pt x="149" y="29"/>
                    </a:cubicBezTo>
                    <a:cubicBezTo>
                      <a:pt x="282" y="0"/>
                      <a:pt x="361" y="76"/>
                      <a:pt x="382" y="325"/>
                    </a:cubicBezTo>
                    <a:cubicBezTo>
                      <a:pt x="0" y="326"/>
                      <a:pt x="0" y="326"/>
                      <a:pt x="0" y="326"/>
                    </a:cubicBezTo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18"/>
              <p:cNvSpPr>
                <a:spLocks/>
              </p:cNvSpPr>
              <p:nvPr/>
            </p:nvSpPr>
            <p:spPr bwMode="auto">
              <a:xfrm>
                <a:off x="7526663" y="4110196"/>
                <a:ext cx="537778" cy="903827"/>
              </a:xfrm>
              <a:custGeom>
                <a:avLst/>
                <a:gdLst/>
                <a:ahLst/>
                <a:cxnLst>
                  <a:cxn ang="0">
                    <a:pos x="44" y="59"/>
                  </a:cxn>
                  <a:cxn ang="0">
                    <a:pos x="0" y="63"/>
                  </a:cxn>
                  <a:cxn ang="0">
                    <a:pos x="32" y="249"/>
                  </a:cxn>
                  <a:cxn ang="0">
                    <a:pos x="105" y="254"/>
                  </a:cxn>
                  <a:cxn ang="0">
                    <a:pos x="143" y="66"/>
                  </a:cxn>
                  <a:cxn ang="0">
                    <a:pos x="44" y="59"/>
                  </a:cxn>
                </a:cxnLst>
                <a:rect l="0" t="0" r="r" b="b"/>
                <a:pathLst>
                  <a:path w="151" h="254">
                    <a:moveTo>
                      <a:pt x="44" y="59"/>
                    </a:moveTo>
                    <a:cubicBezTo>
                      <a:pt x="0" y="63"/>
                      <a:pt x="0" y="63"/>
                      <a:pt x="0" y="63"/>
                    </a:cubicBezTo>
                    <a:cubicBezTo>
                      <a:pt x="0" y="63"/>
                      <a:pt x="4" y="198"/>
                      <a:pt x="32" y="249"/>
                    </a:cubicBezTo>
                    <a:cubicBezTo>
                      <a:pt x="105" y="254"/>
                      <a:pt x="105" y="254"/>
                      <a:pt x="105" y="254"/>
                    </a:cubicBezTo>
                    <a:cubicBezTo>
                      <a:pt x="105" y="254"/>
                      <a:pt x="151" y="132"/>
                      <a:pt x="143" y="66"/>
                    </a:cubicBezTo>
                    <a:cubicBezTo>
                      <a:pt x="136" y="0"/>
                      <a:pt x="44" y="59"/>
                      <a:pt x="44" y="5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19"/>
              <p:cNvSpPr>
                <a:spLocks/>
              </p:cNvSpPr>
              <p:nvPr/>
            </p:nvSpPr>
            <p:spPr bwMode="auto">
              <a:xfrm>
                <a:off x="7633616" y="4538008"/>
                <a:ext cx="269643" cy="671845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59" y="35"/>
                  </a:cxn>
                  <a:cxn ang="0">
                    <a:pos x="0" y="302"/>
                  </a:cxn>
                  <a:cxn ang="0">
                    <a:pos x="97" y="446"/>
                  </a:cxn>
                  <a:cxn ang="0">
                    <a:pos x="179" y="312"/>
                  </a:cxn>
                  <a:cxn ang="0">
                    <a:pos x="142" y="21"/>
                  </a:cxn>
                  <a:cxn ang="0">
                    <a:pos x="64" y="0"/>
                  </a:cxn>
                </a:cxnLst>
                <a:rect l="0" t="0" r="r" b="b"/>
                <a:pathLst>
                  <a:path w="179" h="446">
                    <a:moveTo>
                      <a:pt x="64" y="0"/>
                    </a:moveTo>
                    <a:lnTo>
                      <a:pt x="59" y="35"/>
                    </a:lnTo>
                    <a:lnTo>
                      <a:pt x="0" y="302"/>
                    </a:lnTo>
                    <a:lnTo>
                      <a:pt x="97" y="446"/>
                    </a:lnTo>
                    <a:lnTo>
                      <a:pt x="179" y="312"/>
                    </a:lnTo>
                    <a:lnTo>
                      <a:pt x="142" y="21"/>
                    </a:lnTo>
                    <a:lnTo>
                      <a:pt x="6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414142">
                      <a:shade val="30000"/>
                      <a:satMod val="115000"/>
                    </a:srgbClr>
                  </a:gs>
                  <a:gs pos="50000">
                    <a:srgbClr val="414142">
                      <a:shade val="67500"/>
                      <a:satMod val="115000"/>
                    </a:srgbClr>
                  </a:gs>
                  <a:gs pos="100000">
                    <a:srgbClr val="414142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20"/>
              <p:cNvSpPr>
                <a:spLocks/>
              </p:cNvSpPr>
              <p:nvPr/>
            </p:nvSpPr>
            <p:spPr bwMode="auto">
              <a:xfrm>
                <a:off x="7657718" y="4271378"/>
                <a:ext cx="278681" cy="319352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8" y="90"/>
                  </a:cxn>
                  <a:cxn ang="0">
                    <a:pos x="55" y="89"/>
                  </a:cxn>
                  <a:cxn ang="0">
                    <a:pos x="78" y="27"/>
                  </a:cxn>
                  <a:cxn ang="0">
                    <a:pos x="40" y="1"/>
                  </a:cxn>
                  <a:cxn ang="0">
                    <a:pos x="0" y="44"/>
                  </a:cxn>
                </a:cxnLst>
                <a:rect l="0" t="0" r="r" b="b"/>
                <a:pathLst>
                  <a:path w="78" h="90">
                    <a:moveTo>
                      <a:pt x="0" y="44"/>
                    </a:moveTo>
                    <a:cubicBezTo>
                      <a:pt x="18" y="90"/>
                      <a:pt x="18" y="90"/>
                      <a:pt x="18" y="90"/>
                    </a:cubicBezTo>
                    <a:cubicBezTo>
                      <a:pt x="18" y="90"/>
                      <a:pt x="38" y="83"/>
                      <a:pt x="55" y="89"/>
                    </a:cubicBezTo>
                    <a:cubicBezTo>
                      <a:pt x="78" y="27"/>
                      <a:pt x="78" y="27"/>
                      <a:pt x="78" y="27"/>
                    </a:cubicBezTo>
                    <a:cubicBezTo>
                      <a:pt x="78" y="27"/>
                      <a:pt x="43" y="2"/>
                      <a:pt x="40" y="1"/>
                    </a:cubicBezTo>
                    <a:cubicBezTo>
                      <a:pt x="37" y="0"/>
                      <a:pt x="0" y="44"/>
                      <a:pt x="0" y="4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21"/>
              <p:cNvSpPr>
                <a:spLocks/>
              </p:cNvSpPr>
              <p:nvPr/>
            </p:nvSpPr>
            <p:spPr bwMode="auto">
              <a:xfrm>
                <a:off x="7513105" y="4065005"/>
                <a:ext cx="557361" cy="504637"/>
              </a:xfrm>
              <a:custGeom>
                <a:avLst/>
                <a:gdLst/>
                <a:ahLst/>
                <a:cxnLst>
                  <a:cxn ang="0">
                    <a:pos x="38" y="20"/>
                  </a:cxn>
                  <a:cxn ang="0">
                    <a:pos x="0" y="60"/>
                  </a:cxn>
                  <a:cxn ang="0">
                    <a:pos x="38" y="138"/>
                  </a:cxn>
                  <a:cxn ang="0">
                    <a:pos x="71" y="89"/>
                  </a:cxn>
                  <a:cxn ang="0">
                    <a:pos x="119" y="142"/>
                  </a:cxn>
                  <a:cxn ang="0">
                    <a:pos x="149" y="45"/>
                  </a:cxn>
                  <a:cxn ang="0">
                    <a:pos x="38" y="20"/>
                  </a:cxn>
                </a:cxnLst>
                <a:rect l="0" t="0" r="r" b="b"/>
                <a:pathLst>
                  <a:path w="157" h="142">
                    <a:moveTo>
                      <a:pt x="38" y="20"/>
                    </a:moveTo>
                    <a:cubicBezTo>
                      <a:pt x="0" y="60"/>
                      <a:pt x="0" y="60"/>
                      <a:pt x="0" y="60"/>
                    </a:cubicBezTo>
                    <a:cubicBezTo>
                      <a:pt x="0" y="60"/>
                      <a:pt x="5" y="109"/>
                      <a:pt x="38" y="138"/>
                    </a:cubicBezTo>
                    <a:cubicBezTo>
                      <a:pt x="71" y="89"/>
                      <a:pt x="71" y="89"/>
                      <a:pt x="71" y="89"/>
                    </a:cubicBezTo>
                    <a:cubicBezTo>
                      <a:pt x="119" y="142"/>
                      <a:pt x="119" y="142"/>
                      <a:pt x="119" y="142"/>
                    </a:cubicBezTo>
                    <a:cubicBezTo>
                      <a:pt x="119" y="142"/>
                      <a:pt x="157" y="89"/>
                      <a:pt x="149" y="45"/>
                    </a:cubicBezTo>
                    <a:cubicBezTo>
                      <a:pt x="140" y="0"/>
                      <a:pt x="38" y="20"/>
                      <a:pt x="3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22"/>
              <p:cNvSpPr>
                <a:spLocks/>
              </p:cNvSpPr>
              <p:nvPr/>
            </p:nvSpPr>
            <p:spPr bwMode="auto">
              <a:xfrm>
                <a:off x="7244970" y="3876707"/>
                <a:ext cx="200349" cy="198842"/>
              </a:xfrm>
              <a:custGeom>
                <a:avLst/>
                <a:gdLst/>
                <a:ahLst/>
                <a:cxnLst>
                  <a:cxn ang="0">
                    <a:pos x="56" y="28"/>
                  </a:cxn>
                  <a:cxn ang="0">
                    <a:pos x="28" y="56"/>
                  </a:cxn>
                  <a:cxn ang="0">
                    <a:pos x="0" y="28"/>
                  </a:cxn>
                  <a:cxn ang="0">
                    <a:pos x="28" y="0"/>
                  </a:cxn>
                  <a:cxn ang="0">
                    <a:pos x="56" y="28"/>
                  </a:cxn>
                </a:cxnLst>
                <a:rect l="0" t="0" r="r" b="b"/>
                <a:pathLst>
                  <a:path w="56" h="56">
                    <a:moveTo>
                      <a:pt x="56" y="28"/>
                    </a:moveTo>
                    <a:cubicBezTo>
                      <a:pt x="56" y="44"/>
                      <a:pt x="43" y="56"/>
                      <a:pt x="28" y="56"/>
                    </a:cubicBezTo>
                    <a:cubicBezTo>
                      <a:pt x="12" y="56"/>
                      <a:pt x="0" y="44"/>
                      <a:pt x="0" y="28"/>
                    </a:cubicBezTo>
                    <a:cubicBezTo>
                      <a:pt x="0" y="13"/>
                      <a:pt x="12" y="0"/>
                      <a:pt x="28" y="0"/>
                    </a:cubicBezTo>
                    <a:cubicBezTo>
                      <a:pt x="44" y="0"/>
                      <a:pt x="56" y="13"/>
                      <a:pt x="56" y="2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23"/>
              <p:cNvSpPr>
                <a:spLocks/>
              </p:cNvSpPr>
              <p:nvPr/>
            </p:nvSpPr>
            <p:spPr bwMode="auto">
              <a:xfrm>
                <a:off x="8142772" y="3879720"/>
                <a:ext cx="198842" cy="198842"/>
              </a:xfrm>
              <a:custGeom>
                <a:avLst/>
                <a:gdLst/>
                <a:ahLst/>
                <a:cxnLst>
                  <a:cxn ang="0">
                    <a:pos x="0" y="28"/>
                  </a:cxn>
                  <a:cxn ang="0">
                    <a:pos x="28" y="56"/>
                  </a:cxn>
                  <a:cxn ang="0">
                    <a:pos x="56" y="28"/>
                  </a:cxn>
                  <a:cxn ang="0">
                    <a:pos x="28" y="0"/>
                  </a:cxn>
                  <a:cxn ang="0">
                    <a:pos x="0" y="28"/>
                  </a:cxn>
                </a:cxnLst>
                <a:rect l="0" t="0" r="r" b="b"/>
                <a:pathLst>
                  <a:path w="56" h="56">
                    <a:moveTo>
                      <a:pt x="0" y="28"/>
                    </a:moveTo>
                    <a:cubicBezTo>
                      <a:pt x="0" y="43"/>
                      <a:pt x="12" y="56"/>
                      <a:pt x="28" y="56"/>
                    </a:cubicBezTo>
                    <a:cubicBezTo>
                      <a:pt x="43" y="56"/>
                      <a:pt x="56" y="44"/>
                      <a:pt x="56" y="28"/>
                    </a:cubicBezTo>
                    <a:cubicBezTo>
                      <a:pt x="56" y="12"/>
                      <a:pt x="44" y="0"/>
                      <a:pt x="28" y="0"/>
                    </a:cubicBezTo>
                    <a:cubicBezTo>
                      <a:pt x="12" y="0"/>
                      <a:pt x="0" y="12"/>
                      <a:pt x="0" y="2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24"/>
              <p:cNvSpPr>
                <a:spLocks/>
              </p:cNvSpPr>
              <p:nvPr/>
            </p:nvSpPr>
            <p:spPr bwMode="auto">
              <a:xfrm>
                <a:off x="7341378" y="3459441"/>
                <a:ext cx="921905" cy="921904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24"/>
              <p:cNvSpPr>
                <a:spLocks/>
              </p:cNvSpPr>
              <p:nvPr/>
            </p:nvSpPr>
            <p:spPr bwMode="auto">
              <a:xfrm>
                <a:off x="7407229" y="3581400"/>
                <a:ext cx="800600" cy="800598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FFC000">
                      <a:shade val="67500"/>
                      <a:satMod val="115000"/>
                      <a:alpha val="3000"/>
                    </a:srgbClr>
                  </a:gs>
                  <a:gs pos="0">
                    <a:schemeClr val="bg1">
                      <a:alpha val="59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25"/>
              <p:cNvSpPr>
                <a:spLocks/>
              </p:cNvSpPr>
              <p:nvPr/>
            </p:nvSpPr>
            <p:spPr bwMode="auto">
              <a:xfrm>
                <a:off x="7341378" y="3331398"/>
                <a:ext cx="979147" cy="611590"/>
              </a:xfrm>
              <a:custGeom>
                <a:avLst/>
                <a:gdLst/>
                <a:ahLst/>
                <a:cxnLst>
                  <a:cxn ang="0">
                    <a:pos x="3" y="151"/>
                  </a:cxn>
                  <a:cxn ang="0">
                    <a:pos x="91" y="81"/>
                  </a:cxn>
                  <a:cxn ang="0">
                    <a:pos x="257" y="172"/>
                  </a:cxn>
                  <a:cxn ang="0">
                    <a:pos x="206" y="37"/>
                  </a:cxn>
                  <a:cxn ang="0">
                    <a:pos x="3" y="151"/>
                  </a:cxn>
                </a:cxnLst>
                <a:rect l="0" t="0" r="r" b="b"/>
                <a:pathLst>
                  <a:path w="275" h="172">
                    <a:moveTo>
                      <a:pt x="3" y="151"/>
                    </a:moveTo>
                    <a:cubicBezTo>
                      <a:pt x="3" y="151"/>
                      <a:pt x="63" y="130"/>
                      <a:pt x="91" y="81"/>
                    </a:cubicBezTo>
                    <a:cubicBezTo>
                      <a:pt x="91" y="81"/>
                      <a:pt x="204" y="166"/>
                      <a:pt x="257" y="172"/>
                    </a:cubicBezTo>
                    <a:cubicBezTo>
                      <a:pt x="257" y="172"/>
                      <a:pt x="275" y="75"/>
                      <a:pt x="206" y="37"/>
                    </a:cubicBezTo>
                    <a:cubicBezTo>
                      <a:pt x="138" y="0"/>
                      <a:pt x="0" y="17"/>
                      <a:pt x="3" y="15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1322188" y="395478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874128" y="396113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 flipH="1">
              <a:off x="1495713" y="5422761"/>
              <a:ext cx="1295400" cy="5627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kern="0" dirty="0" smtClean="0">
                  <a:solidFill>
                    <a:schemeClr val="tx1">
                      <a:lumMod val="50000"/>
                    </a:schemeClr>
                  </a:solidFill>
                  <a:ea typeface="굴림" charset="-127"/>
                  <a:cs typeface="Arial" pitchFamily="34" charset="0"/>
                </a:rPr>
                <a:t>Example Text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648093" y="4397338"/>
              <a:ext cx="926566" cy="98746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1000">
                  <a:schemeClr val="bg1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442"/>
          <p:cNvGrpSpPr/>
          <p:nvPr/>
        </p:nvGrpSpPr>
        <p:grpSpPr>
          <a:xfrm>
            <a:off x="2212114" y="3962400"/>
            <a:ext cx="1330226" cy="1738948"/>
            <a:chOff x="3886200" y="3947790"/>
            <a:chExt cx="1621458" cy="21196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grpSpPr>
        <p:sp>
          <p:nvSpPr>
            <p:cNvPr id="64" name="Rectangle 101"/>
            <p:cNvSpPr>
              <a:spLocks noChangeArrowheads="1"/>
            </p:cNvSpPr>
            <p:nvPr/>
          </p:nvSpPr>
          <p:spPr bwMode="auto">
            <a:xfrm>
              <a:off x="3886200" y="3956804"/>
              <a:ext cx="1616504" cy="210831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62000">
                  <a:schemeClr val="bg1">
                    <a:lumMod val="85000"/>
                  </a:schemeClr>
                </a:gs>
                <a:gs pos="24000">
                  <a:schemeClr val="bg1"/>
                </a:gs>
              </a:gsLst>
              <a:lin ang="3000000" scaled="0"/>
              <a:tileRect/>
            </a:gra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uk-UA" dirty="0" smtClean="0"/>
                <a:t>                                </a:t>
              </a:r>
              <a:endParaRPr lang="en-US" dirty="0"/>
            </a:p>
          </p:txBody>
        </p:sp>
        <p:sp>
          <p:nvSpPr>
            <p:cNvPr id="65" name="Freeform 102"/>
            <p:cNvSpPr>
              <a:spLocks/>
            </p:cNvSpPr>
            <p:nvPr/>
          </p:nvSpPr>
          <p:spPr bwMode="auto">
            <a:xfrm>
              <a:off x="3886200" y="3956816"/>
              <a:ext cx="1616504" cy="2110639"/>
            </a:xfrm>
            <a:custGeom>
              <a:avLst/>
              <a:gdLst/>
              <a:ahLst/>
              <a:cxnLst>
                <a:cxn ang="0">
                  <a:pos x="2221" y="2720"/>
                </a:cxn>
                <a:cxn ang="0">
                  <a:pos x="2221" y="2720"/>
                </a:cxn>
                <a:cxn ang="0">
                  <a:pos x="0" y="2720"/>
                </a:cxn>
                <a:cxn ang="0">
                  <a:pos x="0" y="2"/>
                </a:cxn>
                <a:cxn ang="0">
                  <a:pos x="2221" y="2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0"/>
                </a:cxn>
                <a:cxn ang="0">
                  <a:pos x="0" y="0"/>
                </a:cxn>
                <a:cxn ang="0">
                  <a:pos x="0" y="2723"/>
                </a:cxn>
                <a:cxn ang="0">
                  <a:pos x="2221" y="2723"/>
                </a:cxn>
                <a:cxn ang="0">
                  <a:pos x="2221" y="2720"/>
                </a:cxn>
                <a:cxn ang="0">
                  <a:pos x="2221" y="2720"/>
                </a:cxn>
              </a:cxnLst>
              <a:rect l="0" t="0" r="r" b="b"/>
              <a:pathLst>
                <a:path w="2221" h="2723">
                  <a:moveTo>
                    <a:pt x="2221" y="2720"/>
                  </a:moveTo>
                  <a:lnTo>
                    <a:pt x="2221" y="2720"/>
                  </a:lnTo>
                  <a:lnTo>
                    <a:pt x="0" y="2720"/>
                  </a:lnTo>
                  <a:lnTo>
                    <a:pt x="0" y="2"/>
                  </a:lnTo>
                  <a:lnTo>
                    <a:pt x="2221" y="2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0"/>
                  </a:lnTo>
                  <a:lnTo>
                    <a:pt x="0" y="0"/>
                  </a:lnTo>
                  <a:lnTo>
                    <a:pt x="0" y="2723"/>
                  </a:lnTo>
                  <a:lnTo>
                    <a:pt x="2221" y="2723"/>
                  </a:lnTo>
                  <a:lnTo>
                    <a:pt x="2221" y="2720"/>
                  </a:lnTo>
                  <a:lnTo>
                    <a:pt x="2221" y="2720"/>
                  </a:lnTo>
                  <a:close/>
                </a:path>
              </a:pathLst>
            </a:custGeom>
            <a:solidFill>
              <a:srgbClr val="C2C2C2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3"/>
            <p:cNvSpPr>
              <a:spLocks noChangeArrowheads="1"/>
            </p:cNvSpPr>
            <p:nvPr/>
          </p:nvSpPr>
          <p:spPr bwMode="auto">
            <a:xfrm>
              <a:off x="3886525" y="3947790"/>
              <a:ext cx="1621133" cy="24293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62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</a:gradFill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4184092" y="4357855"/>
              <a:ext cx="976744" cy="1040205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 w="28575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rgbClr val="4D4D4D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895620" y="395478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447560" y="396113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 flipH="1">
              <a:off x="4074104" y="5422761"/>
              <a:ext cx="1295400" cy="5627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kern="0" dirty="0" smtClean="0">
                  <a:solidFill>
                    <a:schemeClr val="tx1">
                      <a:lumMod val="50000"/>
                    </a:schemeClr>
                  </a:solidFill>
                  <a:ea typeface="굴림" charset="-127"/>
                  <a:cs typeface="Arial" pitchFamily="34" charset="0"/>
                </a:rPr>
                <a:t>Example Text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pSp>
          <p:nvGrpSpPr>
            <p:cNvPr id="71" name="Group 210"/>
            <p:cNvGrpSpPr/>
            <p:nvPr/>
          </p:nvGrpSpPr>
          <p:grpSpPr>
            <a:xfrm>
              <a:off x="4368800" y="4448173"/>
              <a:ext cx="632314" cy="937254"/>
              <a:chOff x="6970785" y="906716"/>
              <a:chExt cx="1358756" cy="2014030"/>
            </a:xfrm>
          </p:grpSpPr>
          <p:sp>
            <p:nvSpPr>
              <p:cNvPr id="73" name="Oval 26"/>
              <p:cNvSpPr>
                <a:spLocks noChangeArrowheads="1"/>
              </p:cNvSpPr>
              <p:nvPr/>
            </p:nvSpPr>
            <p:spPr bwMode="auto">
              <a:xfrm>
                <a:off x="7094308" y="945882"/>
                <a:ext cx="1174977" cy="12954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27"/>
              <p:cNvSpPr>
                <a:spLocks/>
              </p:cNvSpPr>
              <p:nvPr/>
            </p:nvSpPr>
            <p:spPr bwMode="auto">
              <a:xfrm>
                <a:off x="6970785" y="1760834"/>
                <a:ext cx="1358756" cy="1159912"/>
              </a:xfrm>
              <a:custGeom>
                <a:avLst/>
                <a:gdLst/>
                <a:ahLst/>
                <a:cxnLst>
                  <a:cxn ang="0">
                    <a:pos x="0" y="326"/>
                  </a:cxn>
                  <a:cxn ang="0">
                    <a:pos x="149" y="28"/>
                  </a:cxn>
                  <a:cxn ang="0">
                    <a:pos x="382" y="325"/>
                  </a:cxn>
                  <a:cxn ang="0">
                    <a:pos x="0" y="326"/>
                  </a:cxn>
                </a:cxnLst>
                <a:rect l="0" t="0" r="r" b="b"/>
                <a:pathLst>
                  <a:path w="382" h="326">
                    <a:moveTo>
                      <a:pt x="0" y="326"/>
                    </a:moveTo>
                    <a:cubicBezTo>
                      <a:pt x="0" y="326"/>
                      <a:pt x="24" y="55"/>
                      <a:pt x="149" y="28"/>
                    </a:cubicBezTo>
                    <a:cubicBezTo>
                      <a:pt x="282" y="0"/>
                      <a:pt x="361" y="75"/>
                      <a:pt x="382" y="325"/>
                    </a:cubicBezTo>
                    <a:cubicBezTo>
                      <a:pt x="0" y="326"/>
                      <a:pt x="0" y="326"/>
                      <a:pt x="0" y="326"/>
                    </a:cubicBezTo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0"/>
              <p:cNvSpPr>
                <a:spLocks/>
              </p:cNvSpPr>
              <p:nvPr/>
            </p:nvSpPr>
            <p:spPr bwMode="auto">
              <a:xfrm>
                <a:off x="7418180" y="1668944"/>
                <a:ext cx="566399" cy="896296"/>
              </a:xfrm>
              <a:custGeom>
                <a:avLst/>
                <a:gdLst/>
                <a:ahLst/>
                <a:cxnLst>
                  <a:cxn ang="0">
                    <a:pos x="44" y="58"/>
                  </a:cxn>
                  <a:cxn ang="0">
                    <a:pos x="0" y="62"/>
                  </a:cxn>
                  <a:cxn ang="0">
                    <a:pos x="56" y="252"/>
                  </a:cxn>
                  <a:cxn ang="0">
                    <a:pos x="88" y="252"/>
                  </a:cxn>
                  <a:cxn ang="0">
                    <a:pos x="143" y="65"/>
                  </a:cxn>
                  <a:cxn ang="0">
                    <a:pos x="44" y="58"/>
                  </a:cxn>
                </a:cxnLst>
                <a:rect l="0" t="0" r="r" b="b"/>
                <a:pathLst>
                  <a:path w="159" h="252">
                    <a:moveTo>
                      <a:pt x="44" y="58"/>
                    </a:move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28" y="201"/>
                      <a:pt x="56" y="252"/>
                    </a:cubicBezTo>
                    <a:cubicBezTo>
                      <a:pt x="88" y="252"/>
                      <a:pt x="88" y="252"/>
                      <a:pt x="88" y="252"/>
                    </a:cubicBezTo>
                    <a:cubicBezTo>
                      <a:pt x="88" y="252"/>
                      <a:pt x="109" y="210"/>
                      <a:pt x="143" y="65"/>
                    </a:cubicBezTo>
                    <a:cubicBezTo>
                      <a:pt x="159" y="0"/>
                      <a:pt x="44" y="58"/>
                      <a:pt x="44" y="5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31"/>
              <p:cNvSpPr>
                <a:spLocks/>
              </p:cNvSpPr>
              <p:nvPr/>
            </p:nvSpPr>
            <p:spPr bwMode="auto">
              <a:xfrm>
                <a:off x="7404623" y="1619234"/>
                <a:ext cx="558868" cy="501625"/>
              </a:xfrm>
              <a:custGeom>
                <a:avLst/>
                <a:gdLst/>
                <a:ahLst/>
                <a:cxnLst>
                  <a:cxn ang="0">
                    <a:pos x="38" y="20"/>
                  </a:cxn>
                  <a:cxn ang="0">
                    <a:pos x="0" y="59"/>
                  </a:cxn>
                  <a:cxn ang="0">
                    <a:pos x="38" y="138"/>
                  </a:cxn>
                  <a:cxn ang="0">
                    <a:pos x="71" y="88"/>
                  </a:cxn>
                  <a:cxn ang="0">
                    <a:pos x="119" y="141"/>
                  </a:cxn>
                  <a:cxn ang="0">
                    <a:pos x="148" y="44"/>
                  </a:cxn>
                  <a:cxn ang="0">
                    <a:pos x="38" y="20"/>
                  </a:cxn>
                </a:cxnLst>
                <a:rect l="0" t="0" r="r" b="b"/>
                <a:pathLst>
                  <a:path w="157" h="141">
                    <a:moveTo>
                      <a:pt x="38" y="20"/>
                    </a:moveTo>
                    <a:cubicBezTo>
                      <a:pt x="0" y="59"/>
                      <a:pt x="0" y="59"/>
                      <a:pt x="0" y="59"/>
                    </a:cubicBezTo>
                    <a:cubicBezTo>
                      <a:pt x="0" y="59"/>
                      <a:pt x="5" y="109"/>
                      <a:pt x="38" y="138"/>
                    </a:cubicBezTo>
                    <a:cubicBezTo>
                      <a:pt x="71" y="88"/>
                      <a:pt x="71" y="88"/>
                      <a:pt x="71" y="88"/>
                    </a:cubicBezTo>
                    <a:cubicBezTo>
                      <a:pt x="119" y="141"/>
                      <a:pt x="119" y="141"/>
                      <a:pt x="119" y="141"/>
                    </a:cubicBezTo>
                    <a:cubicBezTo>
                      <a:pt x="119" y="141"/>
                      <a:pt x="157" y="88"/>
                      <a:pt x="148" y="44"/>
                    </a:cubicBezTo>
                    <a:cubicBezTo>
                      <a:pt x="140" y="0"/>
                      <a:pt x="38" y="20"/>
                      <a:pt x="3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32"/>
              <p:cNvSpPr>
                <a:spLocks/>
              </p:cNvSpPr>
              <p:nvPr/>
            </p:nvSpPr>
            <p:spPr bwMode="auto">
              <a:xfrm>
                <a:off x="7263795" y="1033252"/>
                <a:ext cx="860105" cy="921904"/>
              </a:xfrm>
              <a:custGeom>
                <a:avLst/>
                <a:gdLst/>
                <a:ahLst/>
                <a:cxnLst>
                  <a:cxn ang="0">
                    <a:pos x="259" y="129"/>
                  </a:cxn>
                  <a:cxn ang="0">
                    <a:pos x="129" y="258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29"/>
                  </a:cxn>
                </a:cxnLst>
                <a:rect l="0" t="0" r="r" b="b"/>
                <a:pathLst>
                  <a:path w="259" h="259">
                    <a:moveTo>
                      <a:pt x="259" y="129"/>
                    </a:moveTo>
                    <a:cubicBezTo>
                      <a:pt x="258" y="201"/>
                      <a:pt x="200" y="259"/>
                      <a:pt x="129" y="258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7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29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24"/>
              <p:cNvSpPr>
                <a:spLocks/>
              </p:cNvSpPr>
              <p:nvPr/>
            </p:nvSpPr>
            <p:spPr bwMode="auto">
              <a:xfrm>
                <a:off x="7315200" y="1143000"/>
                <a:ext cx="755650" cy="800598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FFC000">
                      <a:shade val="67500"/>
                      <a:satMod val="115000"/>
                      <a:alpha val="3000"/>
                    </a:srgbClr>
                  </a:gs>
                  <a:gs pos="0">
                    <a:schemeClr val="bg1">
                      <a:alpha val="59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33"/>
              <p:cNvSpPr>
                <a:spLocks/>
              </p:cNvSpPr>
              <p:nvPr/>
            </p:nvSpPr>
            <p:spPr bwMode="auto">
              <a:xfrm>
                <a:off x="7205780" y="906716"/>
                <a:ext cx="992706" cy="634187"/>
              </a:xfrm>
              <a:custGeom>
                <a:avLst/>
                <a:gdLst/>
                <a:ahLst/>
                <a:cxnLst>
                  <a:cxn ang="0">
                    <a:pos x="3" y="159"/>
                  </a:cxn>
                  <a:cxn ang="0">
                    <a:pos x="97" y="77"/>
                  </a:cxn>
                  <a:cxn ang="0">
                    <a:pos x="268" y="178"/>
                  </a:cxn>
                  <a:cxn ang="0">
                    <a:pos x="208" y="38"/>
                  </a:cxn>
                  <a:cxn ang="0">
                    <a:pos x="3" y="159"/>
                  </a:cxn>
                </a:cxnLst>
                <a:rect l="0" t="0" r="r" b="b"/>
                <a:pathLst>
                  <a:path w="279" h="178">
                    <a:moveTo>
                      <a:pt x="3" y="159"/>
                    </a:moveTo>
                    <a:cubicBezTo>
                      <a:pt x="3" y="159"/>
                      <a:pt x="68" y="126"/>
                      <a:pt x="97" y="77"/>
                    </a:cubicBezTo>
                    <a:cubicBezTo>
                      <a:pt x="97" y="77"/>
                      <a:pt x="213" y="173"/>
                      <a:pt x="268" y="178"/>
                    </a:cubicBezTo>
                    <a:cubicBezTo>
                      <a:pt x="268" y="178"/>
                      <a:pt x="279" y="75"/>
                      <a:pt x="208" y="38"/>
                    </a:cubicBezTo>
                    <a:cubicBezTo>
                      <a:pt x="137" y="0"/>
                      <a:pt x="0" y="25"/>
                      <a:pt x="3" y="159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2" name="Rectangle 71"/>
            <p:cNvSpPr/>
            <p:nvPr/>
          </p:nvSpPr>
          <p:spPr>
            <a:xfrm>
              <a:off x="4219575" y="4397338"/>
              <a:ext cx="926566" cy="98746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1000">
                  <a:schemeClr val="bg1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442"/>
          <p:cNvGrpSpPr/>
          <p:nvPr/>
        </p:nvGrpSpPr>
        <p:grpSpPr>
          <a:xfrm>
            <a:off x="5564914" y="3962400"/>
            <a:ext cx="1330226" cy="1738948"/>
            <a:chOff x="3886200" y="3947790"/>
            <a:chExt cx="1621458" cy="21196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grpSpPr>
        <p:sp>
          <p:nvSpPr>
            <p:cNvPr id="82" name="Rectangle 101"/>
            <p:cNvSpPr>
              <a:spLocks noChangeArrowheads="1"/>
            </p:cNvSpPr>
            <p:nvPr/>
          </p:nvSpPr>
          <p:spPr bwMode="auto">
            <a:xfrm>
              <a:off x="3886200" y="3956804"/>
              <a:ext cx="1616504" cy="210831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62000">
                  <a:schemeClr val="bg1">
                    <a:lumMod val="85000"/>
                  </a:schemeClr>
                </a:gs>
                <a:gs pos="24000">
                  <a:schemeClr val="bg1"/>
                </a:gs>
              </a:gsLst>
              <a:lin ang="3000000" scaled="0"/>
              <a:tileRect/>
            </a:gra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uk-UA" dirty="0" smtClean="0"/>
                <a:t>                                </a:t>
              </a:r>
              <a:endParaRPr lang="en-US" dirty="0"/>
            </a:p>
          </p:txBody>
        </p:sp>
        <p:sp>
          <p:nvSpPr>
            <p:cNvPr id="83" name="Freeform 102"/>
            <p:cNvSpPr>
              <a:spLocks/>
            </p:cNvSpPr>
            <p:nvPr/>
          </p:nvSpPr>
          <p:spPr bwMode="auto">
            <a:xfrm>
              <a:off x="3886200" y="3956816"/>
              <a:ext cx="1616504" cy="2110639"/>
            </a:xfrm>
            <a:custGeom>
              <a:avLst/>
              <a:gdLst/>
              <a:ahLst/>
              <a:cxnLst>
                <a:cxn ang="0">
                  <a:pos x="2221" y="2720"/>
                </a:cxn>
                <a:cxn ang="0">
                  <a:pos x="2221" y="2720"/>
                </a:cxn>
                <a:cxn ang="0">
                  <a:pos x="0" y="2720"/>
                </a:cxn>
                <a:cxn ang="0">
                  <a:pos x="0" y="2"/>
                </a:cxn>
                <a:cxn ang="0">
                  <a:pos x="2221" y="2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0"/>
                </a:cxn>
                <a:cxn ang="0">
                  <a:pos x="0" y="0"/>
                </a:cxn>
                <a:cxn ang="0">
                  <a:pos x="0" y="2723"/>
                </a:cxn>
                <a:cxn ang="0">
                  <a:pos x="2221" y="2723"/>
                </a:cxn>
                <a:cxn ang="0">
                  <a:pos x="2221" y="2720"/>
                </a:cxn>
                <a:cxn ang="0">
                  <a:pos x="2221" y="2720"/>
                </a:cxn>
              </a:cxnLst>
              <a:rect l="0" t="0" r="r" b="b"/>
              <a:pathLst>
                <a:path w="2221" h="2723">
                  <a:moveTo>
                    <a:pt x="2221" y="2720"/>
                  </a:moveTo>
                  <a:lnTo>
                    <a:pt x="2221" y="2720"/>
                  </a:lnTo>
                  <a:lnTo>
                    <a:pt x="0" y="2720"/>
                  </a:lnTo>
                  <a:lnTo>
                    <a:pt x="0" y="2"/>
                  </a:lnTo>
                  <a:lnTo>
                    <a:pt x="2221" y="2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0"/>
                  </a:lnTo>
                  <a:lnTo>
                    <a:pt x="0" y="0"/>
                  </a:lnTo>
                  <a:lnTo>
                    <a:pt x="0" y="2723"/>
                  </a:lnTo>
                  <a:lnTo>
                    <a:pt x="2221" y="2723"/>
                  </a:lnTo>
                  <a:lnTo>
                    <a:pt x="2221" y="2720"/>
                  </a:lnTo>
                  <a:lnTo>
                    <a:pt x="2221" y="2720"/>
                  </a:lnTo>
                  <a:close/>
                </a:path>
              </a:pathLst>
            </a:custGeom>
            <a:solidFill>
              <a:srgbClr val="C2C2C2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103"/>
            <p:cNvSpPr>
              <a:spLocks noChangeArrowheads="1"/>
            </p:cNvSpPr>
            <p:nvPr/>
          </p:nvSpPr>
          <p:spPr bwMode="auto">
            <a:xfrm>
              <a:off x="3886525" y="3947790"/>
              <a:ext cx="1621133" cy="24293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62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</a:gradFill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105"/>
            <p:cNvSpPr>
              <a:spLocks noChangeArrowheads="1"/>
            </p:cNvSpPr>
            <p:nvPr/>
          </p:nvSpPr>
          <p:spPr bwMode="auto">
            <a:xfrm>
              <a:off x="4184092" y="4357855"/>
              <a:ext cx="976744" cy="1040205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 w="28575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rgbClr val="4D4D4D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895620" y="395478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447560" y="396113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 flipH="1">
              <a:off x="4069145" y="5422761"/>
              <a:ext cx="1295400" cy="5627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kern="0" dirty="0" smtClean="0">
                  <a:solidFill>
                    <a:schemeClr val="tx1">
                      <a:lumMod val="50000"/>
                    </a:schemeClr>
                  </a:solidFill>
                  <a:ea typeface="굴림" charset="-127"/>
                  <a:cs typeface="Arial" pitchFamily="34" charset="0"/>
                </a:rPr>
                <a:t>Example Text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pSp>
          <p:nvGrpSpPr>
            <p:cNvPr id="89" name="Group 210"/>
            <p:cNvGrpSpPr/>
            <p:nvPr/>
          </p:nvGrpSpPr>
          <p:grpSpPr>
            <a:xfrm>
              <a:off x="4368800" y="4448173"/>
              <a:ext cx="632314" cy="937254"/>
              <a:chOff x="6970785" y="906716"/>
              <a:chExt cx="1358756" cy="2014030"/>
            </a:xfrm>
          </p:grpSpPr>
          <p:sp>
            <p:nvSpPr>
              <p:cNvPr id="91" name="Oval 26"/>
              <p:cNvSpPr>
                <a:spLocks noChangeArrowheads="1"/>
              </p:cNvSpPr>
              <p:nvPr/>
            </p:nvSpPr>
            <p:spPr bwMode="auto">
              <a:xfrm>
                <a:off x="7094308" y="945882"/>
                <a:ext cx="1174977" cy="12954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27"/>
              <p:cNvSpPr>
                <a:spLocks/>
              </p:cNvSpPr>
              <p:nvPr/>
            </p:nvSpPr>
            <p:spPr bwMode="auto">
              <a:xfrm>
                <a:off x="6970785" y="1760834"/>
                <a:ext cx="1358756" cy="1159912"/>
              </a:xfrm>
              <a:custGeom>
                <a:avLst/>
                <a:gdLst/>
                <a:ahLst/>
                <a:cxnLst>
                  <a:cxn ang="0">
                    <a:pos x="0" y="326"/>
                  </a:cxn>
                  <a:cxn ang="0">
                    <a:pos x="149" y="28"/>
                  </a:cxn>
                  <a:cxn ang="0">
                    <a:pos x="382" y="325"/>
                  </a:cxn>
                  <a:cxn ang="0">
                    <a:pos x="0" y="326"/>
                  </a:cxn>
                </a:cxnLst>
                <a:rect l="0" t="0" r="r" b="b"/>
                <a:pathLst>
                  <a:path w="382" h="326">
                    <a:moveTo>
                      <a:pt x="0" y="326"/>
                    </a:moveTo>
                    <a:cubicBezTo>
                      <a:pt x="0" y="326"/>
                      <a:pt x="24" y="55"/>
                      <a:pt x="149" y="28"/>
                    </a:cubicBezTo>
                    <a:cubicBezTo>
                      <a:pt x="282" y="0"/>
                      <a:pt x="361" y="75"/>
                      <a:pt x="382" y="325"/>
                    </a:cubicBezTo>
                    <a:cubicBezTo>
                      <a:pt x="0" y="326"/>
                      <a:pt x="0" y="326"/>
                      <a:pt x="0" y="326"/>
                    </a:cubicBezTo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30"/>
              <p:cNvSpPr>
                <a:spLocks/>
              </p:cNvSpPr>
              <p:nvPr/>
            </p:nvSpPr>
            <p:spPr bwMode="auto">
              <a:xfrm>
                <a:off x="7418180" y="1668944"/>
                <a:ext cx="566399" cy="896296"/>
              </a:xfrm>
              <a:custGeom>
                <a:avLst/>
                <a:gdLst/>
                <a:ahLst/>
                <a:cxnLst>
                  <a:cxn ang="0">
                    <a:pos x="44" y="58"/>
                  </a:cxn>
                  <a:cxn ang="0">
                    <a:pos x="0" y="62"/>
                  </a:cxn>
                  <a:cxn ang="0">
                    <a:pos x="56" y="252"/>
                  </a:cxn>
                  <a:cxn ang="0">
                    <a:pos x="88" y="252"/>
                  </a:cxn>
                  <a:cxn ang="0">
                    <a:pos x="143" y="65"/>
                  </a:cxn>
                  <a:cxn ang="0">
                    <a:pos x="44" y="58"/>
                  </a:cxn>
                </a:cxnLst>
                <a:rect l="0" t="0" r="r" b="b"/>
                <a:pathLst>
                  <a:path w="159" h="252">
                    <a:moveTo>
                      <a:pt x="44" y="58"/>
                    </a:move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28" y="201"/>
                      <a:pt x="56" y="252"/>
                    </a:cubicBezTo>
                    <a:cubicBezTo>
                      <a:pt x="88" y="252"/>
                      <a:pt x="88" y="252"/>
                      <a:pt x="88" y="252"/>
                    </a:cubicBezTo>
                    <a:cubicBezTo>
                      <a:pt x="88" y="252"/>
                      <a:pt x="109" y="210"/>
                      <a:pt x="143" y="65"/>
                    </a:cubicBezTo>
                    <a:cubicBezTo>
                      <a:pt x="159" y="0"/>
                      <a:pt x="44" y="58"/>
                      <a:pt x="44" y="5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1"/>
              <p:cNvSpPr>
                <a:spLocks/>
              </p:cNvSpPr>
              <p:nvPr/>
            </p:nvSpPr>
            <p:spPr bwMode="auto">
              <a:xfrm>
                <a:off x="7404623" y="1619234"/>
                <a:ext cx="558868" cy="501625"/>
              </a:xfrm>
              <a:custGeom>
                <a:avLst/>
                <a:gdLst/>
                <a:ahLst/>
                <a:cxnLst>
                  <a:cxn ang="0">
                    <a:pos x="38" y="20"/>
                  </a:cxn>
                  <a:cxn ang="0">
                    <a:pos x="0" y="59"/>
                  </a:cxn>
                  <a:cxn ang="0">
                    <a:pos x="38" y="138"/>
                  </a:cxn>
                  <a:cxn ang="0">
                    <a:pos x="71" y="88"/>
                  </a:cxn>
                  <a:cxn ang="0">
                    <a:pos x="119" y="141"/>
                  </a:cxn>
                  <a:cxn ang="0">
                    <a:pos x="148" y="44"/>
                  </a:cxn>
                  <a:cxn ang="0">
                    <a:pos x="38" y="20"/>
                  </a:cxn>
                </a:cxnLst>
                <a:rect l="0" t="0" r="r" b="b"/>
                <a:pathLst>
                  <a:path w="157" h="141">
                    <a:moveTo>
                      <a:pt x="38" y="20"/>
                    </a:moveTo>
                    <a:cubicBezTo>
                      <a:pt x="0" y="59"/>
                      <a:pt x="0" y="59"/>
                      <a:pt x="0" y="59"/>
                    </a:cubicBezTo>
                    <a:cubicBezTo>
                      <a:pt x="0" y="59"/>
                      <a:pt x="5" y="109"/>
                      <a:pt x="38" y="138"/>
                    </a:cubicBezTo>
                    <a:cubicBezTo>
                      <a:pt x="71" y="88"/>
                      <a:pt x="71" y="88"/>
                      <a:pt x="71" y="88"/>
                    </a:cubicBezTo>
                    <a:cubicBezTo>
                      <a:pt x="119" y="141"/>
                      <a:pt x="119" y="141"/>
                      <a:pt x="119" y="141"/>
                    </a:cubicBezTo>
                    <a:cubicBezTo>
                      <a:pt x="119" y="141"/>
                      <a:pt x="157" y="88"/>
                      <a:pt x="148" y="44"/>
                    </a:cubicBezTo>
                    <a:cubicBezTo>
                      <a:pt x="140" y="0"/>
                      <a:pt x="38" y="20"/>
                      <a:pt x="3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/>
              </p:cNvSpPr>
              <p:nvPr/>
            </p:nvSpPr>
            <p:spPr bwMode="auto">
              <a:xfrm>
                <a:off x="7263795" y="1033252"/>
                <a:ext cx="860105" cy="921904"/>
              </a:xfrm>
              <a:custGeom>
                <a:avLst/>
                <a:gdLst/>
                <a:ahLst/>
                <a:cxnLst>
                  <a:cxn ang="0">
                    <a:pos x="259" y="129"/>
                  </a:cxn>
                  <a:cxn ang="0">
                    <a:pos x="129" y="258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29"/>
                  </a:cxn>
                </a:cxnLst>
                <a:rect l="0" t="0" r="r" b="b"/>
                <a:pathLst>
                  <a:path w="259" h="259">
                    <a:moveTo>
                      <a:pt x="259" y="129"/>
                    </a:moveTo>
                    <a:cubicBezTo>
                      <a:pt x="258" y="201"/>
                      <a:pt x="200" y="259"/>
                      <a:pt x="129" y="258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7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29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24"/>
              <p:cNvSpPr>
                <a:spLocks/>
              </p:cNvSpPr>
              <p:nvPr/>
            </p:nvSpPr>
            <p:spPr bwMode="auto">
              <a:xfrm>
                <a:off x="7315200" y="1143000"/>
                <a:ext cx="755650" cy="800598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FFC000">
                      <a:shade val="67500"/>
                      <a:satMod val="115000"/>
                      <a:alpha val="3000"/>
                    </a:srgbClr>
                  </a:gs>
                  <a:gs pos="0">
                    <a:schemeClr val="bg1">
                      <a:alpha val="59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33"/>
              <p:cNvSpPr>
                <a:spLocks/>
              </p:cNvSpPr>
              <p:nvPr/>
            </p:nvSpPr>
            <p:spPr bwMode="auto">
              <a:xfrm>
                <a:off x="7205780" y="906716"/>
                <a:ext cx="992706" cy="634187"/>
              </a:xfrm>
              <a:custGeom>
                <a:avLst/>
                <a:gdLst/>
                <a:ahLst/>
                <a:cxnLst>
                  <a:cxn ang="0">
                    <a:pos x="3" y="159"/>
                  </a:cxn>
                  <a:cxn ang="0">
                    <a:pos x="97" y="77"/>
                  </a:cxn>
                  <a:cxn ang="0">
                    <a:pos x="268" y="178"/>
                  </a:cxn>
                  <a:cxn ang="0">
                    <a:pos x="208" y="38"/>
                  </a:cxn>
                  <a:cxn ang="0">
                    <a:pos x="3" y="159"/>
                  </a:cxn>
                </a:cxnLst>
                <a:rect l="0" t="0" r="r" b="b"/>
                <a:pathLst>
                  <a:path w="279" h="178">
                    <a:moveTo>
                      <a:pt x="3" y="159"/>
                    </a:moveTo>
                    <a:cubicBezTo>
                      <a:pt x="3" y="159"/>
                      <a:pt x="68" y="126"/>
                      <a:pt x="97" y="77"/>
                    </a:cubicBezTo>
                    <a:cubicBezTo>
                      <a:pt x="97" y="77"/>
                      <a:pt x="213" y="173"/>
                      <a:pt x="268" y="178"/>
                    </a:cubicBezTo>
                    <a:cubicBezTo>
                      <a:pt x="268" y="178"/>
                      <a:pt x="279" y="75"/>
                      <a:pt x="208" y="38"/>
                    </a:cubicBezTo>
                    <a:cubicBezTo>
                      <a:pt x="137" y="0"/>
                      <a:pt x="0" y="25"/>
                      <a:pt x="3" y="159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0" name="Rectangle 89"/>
            <p:cNvSpPr/>
            <p:nvPr/>
          </p:nvSpPr>
          <p:spPr>
            <a:xfrm>
              <a:off x="4219575" y="4397338"/>
              <a:ext cx="926566" cy="98746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1000">
                  <a:schemeClr val="bg1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442"/>
          <p:cNvGrpSpPr/>
          <p:nvPr/>
        </p:nvGrpSpPr>
        <p:grpSpPr>
          <a:xfrm>
            <a:off x="7275892" y="3962400"/>
            <a:ext cx="1330226" cy="1738948"/>
            <a:chOff x="3886200" y="3947790"/>
            <a:chExt cx="1621458" cy="21196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grpSpPr>
        <p:sp>
          <p:nvSpPr>
            <p:cNvPr id="103" name="Rectangle 101"/>
            <p:cNvSpPr>
              <a:spLocks noChangeArrowheads="1"/>
            </p:cNvSpPr>
            <p:nvPr/>
          </p:nvSpPr>
          <p:spPr bwMode="auto">
            <a:xfrm>
              <a:off x="3886200" y="3956804"/>
              <a:ext cx="1616504" cy="210831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62000">
                  <a:schemeClr val="bg1">
                    <a:lumMod val="85000"/>
                  </a:schemeClr>
                </a:gs>
                <a:gs pos="24000">
                  <a:schemeClr val="bg1"/>
                </a:gs>
              </a:gsLst>
              <a:lin ang="3000000" scaled="0"/>
              <a:tileRect/>
            </a:gra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uk-UA" dirty="0" smtClean="0"/>
                <a:t>                                </a:t>
              </a:r>
              <a:endParaRPr lang="en-US" dirty="0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3886200" y="3956816"/>
              <a:ext cx="1616504" cy="2110639"/>
            </a:xfrm>
            <a:custGeom>
              <a:avLst/>
              <a:gdLst/>
              <a:ahLst/>
              <a:cxnLst>
                <a:cxn ang="0">
                  <a:pos x="2221" y="2720"/>
                </a:cxn>
                <a:cxn ang="0">
                  <a:pos x="2221" y="2720"/>
                </a:cxn>
                <a:cxn ang="0">
                  <a:pos x="0" y="2720"/>
                </a:cxn>
                <a:cxn ang="0">
                  <a:pos x="0" y="2"/>
                </a:cxn>
                <a:cxn ang="0">
                  <a:pos x="2221" y="2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2720"/>
                </a:cxn>
                <a:cxn ang="0">
                  <a:pos x="2221" y="0"/>
                </a:cxn>
                <a:cxn ang="0">
                  <a:pos x="0" y="0"/>
                </a:cxn>
                <a:cxn ang="0">
                  <a:pos x="0" y="2723"/>
                </a:cxn>
                <a:cxn ang="0">
                  <a:pos x="2221" y="2723"/>
                </a:cxn>
                <a:cxn ang="0">
                  <a:pos x="2221" y="2720"/>
                </a:cxn>
                <a:cxn ang="0">
                  <a:pos x="2221" y="2720"/>
                </a:cxn>
              </a:cxnLst>
              <a:rect l="0" t="0" r="r" b="b"/>
              <a:pathLst>
                <a:path w="2221" h="2723">
                  <a:moveTo>
                    <a:pt x="2221" y="2720"/>
                  </a:moveTo>
                  <a:lnTo>
                    <a:pt x="2221" y="2720"/>
                  </a:lnTo>
                  <a:lnTo>
                    <a:pt x="0" y="2720"/>
                  </a:lnTo>
                  <a:lnTo>
                    <a:pt x="0" y="2"/>
                  </a:lnTo>
                  <a:lnTo>
                    <a:pt x="2221" y="2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2720"/>
                  </a:lnTo>
                  <a:lnTo>
                    <a:pt x="2221" y="0"/>
                  </a:lnTo>
                  <a:lnTo>
                    <a:pt x="0" y="0"/>
                  </a:lnTo>
                  <a:lnTo>
                    <a:pt x="0" y="2723"/>
                  </a:lnTo>
                  <a:lnTo>
                    <a:pt x="2221" y="2723"/>
                  </a:lnTo>
                  <a:lnTo>
                    <a:pt x="2221" y="2720"/>
                  </a:lnTo>
                  <a:lnTo>
                    <a:pt x="2221" y="2720"/>
                  </a:lnTo>
                  <a:close/>
                </a:path>
              </a:pathLst>
            </a:custGeom>
            <a:solidFill>
              <a:srgbClr val="C2C2C2"/>
            </a:solidFill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3"/>
            <p:cNvSpPr>
              <a:spLocks noChangeArrowheads="1"/>
            </p:cNvSpPr>
            <p:nvPr/>
          </p:nvSpPr>
          <p:spPr bwMode="auto">
            <a:xfrm>
              <a:off x="3886525" y="3947790"/>
              <a:ext cx="1621133" cy="242938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62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</a:gradFill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4184092" y="4357855"/>
              <a:ext cx="976744" cy="1040205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 w="28575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rgbClr val="4D4D4D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895620" y="395478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447560" y="3961130"/>
              <a:ext cx="45719" cy="2095500"/>
            </a:xfrm>
            <a:prstGeom prst="rect">
              <a:avLst/>
            </a:prstGeom>
            <a:gradFill>
              <a:gsLst>
                <a:gs pos="100000">
                  <a:schemeClr val="bg1">
                    <a:alpha val="74000"/>
                  </a:schemeClr>
                </a:gs>
                <a:gs pos="0">
                  <a:schemeClr val="bg1">
                    <a:alpha val="1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</a:t>
              </a:r>
              <a:endParaRPr lang="en-US" dirty="0"/>
            </a:p>
          </p:txBody>
        </p:sp>
        <p:sp>
          <p:nvSpPr>
            <p:cNvPr id="109" name="Rectangle 108"/>
            <p:cNvSpPr/>
            <p:nvPr/>
          </p:nvSpPr>
          <p:spPr>
            <a:xfrm flipH="1">
              <a:off x="4026997" y="5422761"/>
              <a:ext cx="1295400" cy="5627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kern="0" dirty="0" smtClean="0">
                  <a:solidFill>
                    <a:schemeClr val="tx1">
                      <a:lumMod val="50000"/>
                    </a:schemeClr>
                  </a:solidFill>
                  <a:ea typeface="굴림" charset="-127"/>
                  <a:cs typeface="Arial" pitchFamily="34" charset="0"/>
                </a:rPr>
                <a:t>Example Text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pSp>
          <p:nvGrpSpPr>
            <p:cNvPr id="110" name="Group 210"/>
            <p:cNvGrpSpPr/>
            <p:nvPr/>
          </p:nvGrpSpPr>
          <p:grpSpPr>
            <a:xfrm>
              <a:off x="4368800" y="4448173"/>
              <a:ext cx="632314" cy="937254"/>
              <a:chOff x="6970785" y="906716"/>
              <a:chExt cx="1358756" cy="2014030"/>
            </a:xfrm>
          </p:grpSpPr>
          <p:sp>
            <p:nvSpPr>
              <p:cNvPr id="112" name="Oval 26"/>
              <p:cNvSpPr>
                <a:spLocks noChangeArrowheads="1"/>
              </p:cNvSpPr>
              <p:nvPr/>
            </p:nvSpPr>
            <p:spPr bwMode="auto">
              <a:xfrm>
                <a:off x="7094308" y="945882"/>
                <a:ext cx="1174977" cy="12954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27"/>
              <p:cNvSpPr>
                <a:spLocks/>
              </p:cNvSpPr>
              <p:nvPr/>
            </p:nvSpPr>
            <p:spPr bwMode="auto">
              <a:xfrm>
                <a:off x="6970785" y="1760834"/>
                <a:ext cx="1358756" cy="1159912"/>
              </a:xfrm>
              <a:custGeom>
                <a:avLst/>
                <a:gdLst/>
                <a:ahLst/>
                <a:cxnLst>
                  <a:cxn ang="0">
                    <a:pos x="0" y="326"/>
                  </a:cxn>
                  <a:cxn ang="0">
                    <a:pos x="149" y="28"/>
                  </a:cxn>
                  <a:cxn ang="0">
                    <a:pos x="382" y="325"/>
                  </a:cxn>
                  <a:cxn ang="0">
                    <a:pos x="0" y="326"/>
                  </a:cxn>
                </a:cxnLst>
                <a:rect l="0" t="0" r="r" b="b"/>
                <a:pathLst>
                  <a:path w="382" h="326">
                    <a:moveTo>
                      <a:pt x="0" y="326"/>
                    </a:moveTo>
                    <a:cubicBezTo>
                      <a:pt x="0" y="326"/>
                      <a:pt x="24" y="55"/>
                      <a:pt x="149" y="28"/>
                    </a:cubicBezTo>
                    <a:cubicBezTo>
                      <a:pt x="282" y="0"/>
                      <a:pt x="361" y="75"/>
                      <a:pt x="382" y="325"/>
                    </a:cubicBezTo>
                    <a:cubicBezTo>
                      <a:pt x="0" y="326"/>
                      <a:pt x="0" y="326"/>
                      <a:pt x="0" y="326"/>
                    </a:cubicBezTo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shade val="30000"/>
                      <a:satMod val="115000"/>
                    </a:schemeClr>
                  </a:gs>
                  <a:gs pos="50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30"/>
              <p:cNvSpPr>
                <a:spLocks/>
              </p:cNvSpPr>
              <p:nvPr/>
            </p:nvSpPr>
            <p:spPr bwMode="auto">
              <a:xfrm>
                <a:off x="7418180" y="1668944"/>
                <a:ext cx="566399" cy="896296"/>
              </a:xfrm>
              <a:custGeom>
                <a:avLst/>
                <a:gdLst/>
                <a:ahLst/>
                <a:cxnLst>
                  <a:cxn ang="0">
                    <a:pos x="44" y="58"/>
                  </a:cxn>
                  <a:cxn ang="0">
                    <a:pos x="0" y="62"/>
                  </a:cxn>
                  <a:cxn ang="0">
                    <a:pos x="56" y="252"/>
                  </a:cxn>
                  <a:cxn ang="0">
                    <a:pos x="88" y="252"/>
                  </a:cxn>
                  <a:cxn ang="0">
                    <a:pos x="143" y="65"/>
                  </a:cxn>
                  <a:cxn ang="0">
                    <a:pos x="44" y="58"/>
                  </a:cxn>
                </a:cxnLst>
                <a:rect l="0" t="0" r="r" b="b"/>
                <a:pathLst>
                  <a:path w="159" h="252">
                    <a:moveTo>
                      <a:pt x="44" y="58"/>
                    </a:move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28" y="201"/>
                      <a:pt x="56" y="252"/>
                    </a:cubicBezTo>
                    <a:cubicBezTo>
                      <a:pt x="88" y="252"/>
                      <a:pt x="88" y="252"/>
                      <a:pt x="88" y="252"/>
                    </a:cubicBezTo>
                    <a:cubicBezTo>
                      <a:pt x="88" y="252"/>
                      <a:pt x="109" y="210"/>
                      <a:pt x="143" y="65"/>
                    </a:cubicBezTo>
                    <a:cubicBezTo>
                      <a:pt x="159" y="0"/>
                      <a:pt x="44" y="58"/>
                      <a:pt x="44" y="5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31"/>
              <p:cNvSpPr>
                <a:spLocks/>
              </p:cNvSpPr>
              <p:nvPr/>
            </p:nvSpPr>
            <p:spPr bwMode="auto">
              <a:xfrm>
                <a:off x="7404623" y="1619234"/>
                <a:ext cx="558868" cy="501625"/>
              </a:xfrm>
              <a:custGeom>
                <a:avLst/>
                <a:gdLst/>
                <a:ahLst/>
                <a:cxnLst>
                  <a:cxn ang="0">
                    <a:pos x="38" y="20"/>
                  </a:cxn>
                  <a:cxn ang="0">
                    <a:pos x="0" y="59"/>
                  </a:cxn>
                  <a:cxn ang="0">
                    <a:pos x="38" y="138"/>
                  </a:cxn>
                  <a:cxn ang="0">
                    <a:pos x="71" y="88"/>
                  </a:cxn>
                  <a:cxn ang="0">
                    <a:pos x="119" y="141"/>
                  </a:cxn>
                  <a:cxn ang="0">
                    <a:pos x="148" y="44"/>
                  </a:cxn>
                  <a:cxn ang="0">
                    <a:pos x="38" y="20"/>
                  </a:cxn>
                </a:cxnLst>
                <a:rect l="0" t="0" r="r" b="b"/>
                <a:pathLst>
                  <a:path w="157" h="141">
                    <a:moveTo>
                      <a:pt x="38" y="20"/>
                    </a:moveTo>
                    <a:cubicBezTo>
                      <a:pt x="0" y="59"/>
                      <a:pt x="0" y="59"/>
                      <a:pt x="0" y="59"/>
                    </a:cubicBezTo>
                    <a:cubicBezTo>
                      <a:pt x="0" y="59"/>
                      <a:pt x="5" y="109"/>
                      <a:pt x="38" y="138"/>
                    </a:cubicBezTo>
                    <a:cubicBezTo>
                      <a:pt x="71" y="88"/>
                      <a:pt x="71" y="88"/>
                      <a:pt x="71" y="88"/>
                    </a:cubicBezTo>
                    <a:cubicBezTo>
                      <a:pt x="119" y="141"/>
                      <a:pt x="119" y="141"/>
                      <a:pt x="119" y="141"/>
                    </a:cubicBezTo>
                    <a:cubicBezTo>
                      <a:pt x="119" y="141"/>
                      <a:pt x="157" y="88"/>
                      <a:pt x="148" y="44"/>
                    </a:cubicBezTo>
                    <a:cubicBezTo>
                      <a:pt x="140" y="0"/>
                      <a:pt x="38" y="20"/>
                      <a:pt x="3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32"/>
              <p:cNvSpPr>
                <a:spLocks/>
              </p:cNvSpPr>
              <p:nvPr/>
            </p:nvSpPr>
            <p:spPr bwMode="auto">
              <a:xfrm>
                <a:off x="7263795" y="1033252"/>
                <a:ext cx="860105" cy="921904"/>
              </a:xfrm>
              <a:custGeom>
                <a:avLst/>
                <a:gdLst/>
                <a:ahLst/>
                <a:cxnLst>
                  <a:cxn ang="0">
                    <a:pos x="259" y="129"/>
                  </a:cxn>
                  <a:cxn ang="0">
                    <a:pos x="129" y="258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29"/>
                  </a:cxn>
                </a:cxnLst>
                <a:rect l="0" t="0" r="r" b="b"/>
                <a:pathLst>
                  <a:path w="259" h="259">
                    <a:moveTo>
                      <a:pt x="259" y="129"/>
                    </a:moveTo>
                    <a:cubicBezTo>
                      <a:pt x="258" y="201"/>
                      <a:pt x="200" y="259"/>
                      <a:pt x="129" y="258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7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29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4"/>
              <p:cNvSpPr>
                <a:spLocks/>
              </p:cNvSpPr>
              <p:nvPr/>
            </p:nvSpPr>
            <p:spPr bwMode="auto">
              <a:xfrm>
                <a:off x="7315200" y="1143000"/>
                <a:ext cx="755650" cy="800598"/>
              </a:xfrm>
              <a:custGeom>
                <a:avLst/>
                <a:gdLst/>
                <a:ahLst/>
                <a:cxnLst>
                  <a:cxn ang="0">
                    <a:pos x="259" y="130"/>
                  </a:cxn>
                  <a:cxn ang="0">
                    <a:pos x="129" y="259"/>
                  </a:cxn>
                  <a:cxn ang="0">
                    <a:pos x="0" y="129"/>
                  </a:cxn>
                  <a:cxn ang="0">
                    <a:pos x="130" y="0"/>
                  </a:cxn>
                  <a:cxn ang="0">
                    <a:pos x="259" y="130"/>
                  </a:cxn>
                </a:cxnLst>
                <a:rect l="0" t="0" r="r" b="b"/>
                <a:pathLst>
                  <a:path w="259" h="259">
                    <a:moveTo>
                      <a:pt x="259" y="130"/>
                    </a:moveTo>
                    <a:cubicBezTo>
                      <a:pt x="258" y="201"/>
                      <a:pt x="200" y="259"/>
                      <a:pt x="129" y="259"/>
                    </a:cubicBezTo>
                    <a:cubicBezTo>
                      <a:pt x="58" y="258"/>
                      <a:pt x="0" y="200"/>
                      <a:pt x="0" y="129"/>
                    </a:cubicBezTo>
                    <a:cubicBezTo>
                      <a:pt x="0" y="58"/>
                      <a:pt x="58" y="0"/>
                      <a:pt x="130" y="0"/>
                    </a:cubicBezTo>
                    <a:cubicBezTo>
                      <a:pt x="201" y="0"/>
                      <a:pt x="259" y="58"/>
                      <a:pt x="259" y="13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FFC000">
                      <a:shade val="67500"/>
                      <a:satMod val="115000"/>
                      <a:alpha val="3000"/>
                    </a:srgbClr>
                  </a:gs>
                  <a:gs pos="0">
                    <a:schemeClr val="bg1">
                      <a:alpha val="59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33"/>
              <p:cNvSpPr>
                <a:spLocks/>
              </p:cNvSpPr>
              <p:nvPr/>
            </p:nvSpPr>
            <p:spPr bwMode="auto">
              <a:xfrm>
                <a:off x="7205780" y="906716"/>
                <a:ext cx="992706" cy="634187"/>
              </a:xfrm>
              <a:custGeom>
                <a:avLst/>
                <a:gdLst/>
                <a:ahLst/>
                <a:cxnLst>
                  <a:cxn ang="0">
                    <a:pos x="3" y="159"/>
                  </a:cxn>
                  <a:cxn ang="0">
                    <a:pos x="97" y="77"/>
                  </a:cxn>
                  <a:cxn ang="0">
                    <a:pos x="268" y="178"/>
                  </a:cxn>
                  <a:cxn ang="0">
                    <a:pos x="208" y="38"/>
                  </a:cxn>
                  <a:cxn ang="0">
                    <a:pos x="3" y="159"/>
                  </a:cxn>
                </a:cxnLst>
                <a:rect l="0" t="0" r="r" b="b"/>
                <a:pathLst>
                  <a:path w="279" h="178">
                    <a:moveTo>
                      <a:pt x="3" y="159"/>
                    </a:moveTo>
                    <a:cubicBezTo>
                      <a:pt x="3" y="159"/>
                      <a:pt x="68" y="126"/>
                      <a:pt x="97" y="77"/>
                    </a:cubicBezTo>
                    <a:cubicBezTo>
                      <a:pt x="97" y="77"/>
                      <a:pt x="213" y="173"/>
                      <a:pt x="268" y="178"/>
                    </a:cubicBezTo>
                    <a:cubicBezTo>
                      <a:pt x="268" y="178"/>
                      <a:pt x="279" y="75"/>
                      <a:pt x="208" y="38"/>
                    </a:cubicBezTo>
                    <a:cubicBezTo>
                      <a:pt x="137" y="0"/>
                      <a:pt x="0" y="25"/>
                      <a:pt x="3" y="159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1" name="Rectangle 110"/>
            <p:cNvSpPr/>
            <p:nvPr/>
          </p:nvSpPr>
          <p:spPr>
            <a:xfrm>
              <a:off x="4219575" y="4397338"/>
              <a:ext cx="926566" cy="98746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1000">
                  <a:schemeClr val="bg1">
                    <a:alpha val="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AutoShape 64"/>
          <p:cNvSpPr>
            <a:spLocks noChangeArrowheads="1"/>
          </p:cNvSpPr>
          <p:nvPr/>
        </p:nvSpPr>
        <p:spPr bwMode="gray">
          <a:xfrm>
            <a:off x="1066800" y="152400"/>
            <a:ext cx="4724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Org Charts </a:t>
            </a:r>
            <a:r>
              <a:rPr lang="en-US" sz="2800" kern="0" dirty="0" smtClean="0"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grpSp>
        <p:nvGrpSpPr>
          <p:cNvPr id="133" name="Group 132"/>
          <p:cNvGrpSpPr/>
          <p:nvPr/>
        </p:nvGrpSpPr>
        <p:grpSpPr>
          <a:xfrm>
            <a:off x="1238250" y="3457575"/>
            <a:ext cx="6781800" cy="457994"/>
            <a:chOff x="1238250" y="3457575"/>
            <a:chExt cx="6781800" cy="457994"/>
          </a:xfrm>
        </p:grpSpPr>
        <p:cxnSp>
          <p:nvCxnSpPr>
            <p:cNvPr id="122" name="Straight Connector 121"/>
            <p:cNvCxnSpPr/>
            <p:nvPr/>
          </p:nvCxnSpPr>
          <p:spPr>
            <a:xfrm rot="10800000" flipH="1">
              <a:off x="1295400" y="3457575"/>
              <a:ext cx="6667500" cy="1588"/>
            </a:xfrm>
            <a:prstGeom prst="line">
              <a:avLst/>
            </a:prstGeom>
            <a:ln w="38100"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Down Arrow 123"/>
            <p:cNvSpPr/>
            <p:nvPr/>
          </p:nvSpPr>
          <p:spPr>
            <a:xfrm>
              <a:off x="1238250" y="3458369"/>
              <a:ext cx="228600" cy="457200"/>
            </a:xfrm>
            <a:prstGeom prst="downArrow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Down Arrow 124"/>
            <p:cNvSpPr/>
            <p:nvPr/>
          </p:nvSpPr>
          <p:spPr>
            <a:xfrm>
              <a:off x="7791450" y="3458369"/>
              <a:ext cx="228600" cy="457200"/>
            </a:xfrm>
            <a:prstGeom prst="downArrow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Down Arrow 129"/>
            <p:cNvSpPr/>
            <p:nvPr/>
          </p:nvSpPr>
          <p:spPr>
            <a:xfrm>
              <a:off x="2743200" y="3458369"/>
              <a:ext cx="228600" cy="457200"/>
            </a:xfrm>
            <a:prstGeom prst="downArrow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Down Arrow 130"/>
            <p:cNvSpPr/>
            <p:nvPr/>
          </p:nvSpPr>
          <p:spPr>
            <a:xfrm>
              <a:off x="4429125" y="3458369"/>
              <a:ext cx="228600" cy="457200"/>
            </a:xfrm>
            <a:prstGeom prst="downArrow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Down Arrow 131"/>
            <p:cNvSpPr/>
            <p:nvPr/>
          </p:nvSpPr>
          <p:spPr>
            <a:xfrm>
              <a:off x="6086475" y="3458369"/>
              <a:ext cx="228600" cy="457200"/>
            </a:xfrm>
            <a:prstGeom prst="downArrow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012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4552553</TotalTime>
  <Words>34</Words>
  <Application>Microsoft Office PowerPoint</Application>
  <PresentationFormat>全屏显示(4:3)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DG-结构</dc:subject>
  <dc:creator>PPTfans.cn</dc:creator>
  <cp:keywords>TZ-手动增减;KJ-平面;DH-静态;XJ-二级</cp:keywords>
  <dc:description>PPTfans.cn</dc:description>
  <cp:revision>487</cp:revision>
  <dcterms:created xsi:type="dcterms:W3CDTF">2010-07-23T09:33:49Z</dcterms:created>
  <dcterms:modified xsi:type="dcterms:W3CDTF">2012-07-18T18:36:26Z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