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8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Rectangle 606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8" name="AutoShape 163"/>
          <p:cNvSpPr>
            <a:spLocks noChangeArrowheads="1"/>
          </p:cNvSpPr>
          <p:nvPr/>
        </p:nvSpPr>
        <p:spPr bwMode="gray">
          <a:xfrm>
            <a:off x="914400" y="1668462"/>
            <a:ext cx="1981200" cy="5746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Your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Your Text Here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09" name="AutoShape 163"/>
          <p:cNvSpPr>
            <a:spLocks noChangeArrowheads="1"/>
          </p:cNvSpPr>
          <p:nvPr/>
        </p:nvSpPr>
        <p:spPr bwMode="gray">
          <a:xfrm>
            <a:off x="3535363" y="1668462"/>
            <a:ext cx="1981200" cy="5746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Your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Your Text Here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10" name="AutoShape 163"/>
          <p:cNvSpPr>
            <a:spLocks noChangeArrowheads="1"/>
          </p:cNvSpPr>
          <p:nvPr/>
        </p:nvSpPr>
        <p:spPr bwMode="gray">
          <a:xfrm>
            <a:off x="6156325" y="1668462"/>
            <a:ext cx="1981200" cy="574675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Your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굴림" charset="-127"/>
              </a:rPr>
              <a:t>Your Text Here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10" name="AutoShape 64"/>
          <p:cNvSpPr>
            <a:spLocks noChangeArrowheads="1"/>
          </p:cNvSpPr>
          <p:nvPr/>
        </p:nvSpPr>
        <p:spPr bwMode="gray">
          <a:xfrm>
            <a:off x="533400" y="228600"/>
            <a:ext cx="8001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3D Cubes </a:t>
            </a:r>
            <a:endParaRPr lang="en-US" sz="4000" b="1" i="1" kern="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3505200" y="3545205"/>
            <a:ext cx="1997143" cy="1324044"/>
            <a:chOff x="731524" y="5533956"/>
            <a:chExt cx="1997143" cy="1324044"/>
          </a:xfrm>
        </p:grpSpPr>
        <p:grpSp>
          <p:nvGrpSpPr>
            <p:cNvPr id="211" name="Group 599"/>
            <p:cNvGrpSpPr/>
            <p:nvPr/>
          </p:nvGrpSpPr>
          <p:grpSpPr>
            <a:xfrm>
              <a:off x="1679264" y="5533956"/>
              <a:ext cx="1049406" cy="838268"/>
              <a:chOff x="2209800" y="3004682"/>
              <a:chExt cx="1752930" cy="1400244"/>
            </a:xfrm>
          </p:grpSpPr>
          <p:sp>
            <p:nvSpPr>
              <p:cNvPr id="232" name="Freeform 8"/>
              <p:cNvSpPr>
                <a:spLocks/>
              </p:cNvSpPr>
              <p:nvPr/>
            </p:nvSpPr>
            <p:spPr bwMode="auto">
              <a:xfrm>
                <a:off x="2211991" y="3004682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6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3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 w="2" cap="flat">
                <a:solidFill>
                  <a:srgbClr val="C00000">
                    <a:alpha val="62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4" name="Rectangle 16"/>
              <p:cNvSpPr>
                <a:spLocks noChangeArrowheads="1"/>
              </p:cNvSpPr>
              <p:nvPr/>
            </p:nvSpPr>
            <p:spPr bwMode="auto">
              <a:xfrm>
                <a:off x="2877931" y="3004682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5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6" name="Freeform 12"/>
              <p:cNvSpPr>
                <a:spLocks/>
              </p:cNvSpPr>
              <p:nvPr/>
            </p:nvSpPr>
            <p:spPr bwMode="auto">
              <a:xfrm>
                <a:off x="2209800" y="300468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7" name="Rectangle 16"/>
              <p:cNvSpPr>
                <a:spLocks noChangeArrowheads="1"/>
              </p:cNvSpPr>
              <p:nvPr/>
            </p:nvSpPr>
            <p:spPr bwMode="auto">
              <a:xfrm>
                <a:off x="2211991" y="3320127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12" name="Group 290"/>
            <p:cNvGrpSpPr/>
            <p:nvPr/>
          </p:nvGrpSpPr>
          <p:grpSpPr>
            <a:xfrm>
              <a:off x="1203014" y="5776844"/>
              <a:ext cx="1049406" cy="838268"/>
              <a:chOff x="2209800" y="3004682"/>
              <a:chExt cx="1752930" cy="1400244"/>
            </a:xfrm>
          </p:grpSpPr>
          <p:sp>
            <p:nvSpPr>
              <p:cNvPr id="226" name="Freeform 8"/>
              <p:cNvSpPr>
                <a:spLocks/>
              </p:cNvSpPr>
              <p:nvPr/>
            </p:nvSpPr>
            <p:spPr bwMode="auto">
              <a:xfrm>
                <a:off x="2211991" y="3004682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6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7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 w="2" cap="flat">
                <a:solidFill>
                  <a:srgbClr val="C00000">
                    <a:alpha val="62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8" name="Rectangle 16"/>
              <p:cNvSpPr>
                <a:spLocks noChangeArrowheads="1"/>
              </p:cNvSpPr>
              <p:nvPr/>
            </p:nvSpPr>
            <p:spPr bwMode="auto">
              <a:xfrm>
                <a:off x="2877931" y="3004682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9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0" name="Freeform 12"/>
              <p:cNvSpPr>
                <a:spLocks/>
              </p:cNvSpPr>
              <p:nvPr/>
            </p:nvSpPr>
            <p:spPr bwMode="auto">
              <a:xfrm>
                <a:off x="2209800" y="300468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1" name="Rectangle 16"/>
              <p:cNvSpPr>
                <a:spLocks noChangeArrowheads="1"/>
              </p:cNvSpPr>
              <p:nvPr/>
            </p:nvSpPr>
            <p:spPr bwMode="auto">
              <a:xfrm>
                <a:off x="2211991" y="3320127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13" name="Group 241"/>
            <p:cNvGrpSpPr/>
            <p:nvPr/>
          </p:nvGrpSpPr>
          <p:grpSpPr>
            <a:xfrm>
              <a:off x="731527" y="6019732"/>
              <a:ext cx="1049406" cy="838268"/>
              <a:chOff x="2209800" y="3004682"/>
              <a:chExt cx="1752930" cy="1400244"/>
            </a:xfrm>
          </p:grpSpPr>
          <p:sp>
            <p:nvSpPr>
              <p:cNvPr id="214" name="Freeform 8"/>
              <p:cNvSpPr>
                <a:spLocks/>
              </p:cNvSpPr>
              <p:nvPr/>
            </p:nvSpPr>
            <p:spPr bwMode="auto">
              <a:xfrm>
                <a:off x="2211991" y="3004682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6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5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 w="2" cap="flat">
                <a:solidFill>
                  <a:srgbClr val="C00000">
                    <a:alpha val="62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6" name="Rectangle 16"/>
              <p:cNvSpPr>
                <a:spLocks noChangeArrowheads="1"/>
              </p:cNvSpPr>
              <p:nvPr/>
            </p:nvSpPr>
            <p:spPr bwMode="auto">
              <a:xfrm>
                <a:off x="2877931" y="3004682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7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8" name="Freeform 12"/>
              <p:cNvSpPr>
                <a:spLocks/>
              </p:cNvSpPr>
              <p:nvPr/>
            </p:nvSpPr>
            <p:spPr bwMode="auto">
              <a:xfrm>
                <a:off x="2209800" y="300468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5" name="Rectangle 16"/>
              <p:cNvSpPr>
                <a:spLocks noChangeArrowheads="1"/>
              </p:cNvSpPr>
              <p:nvPr/>
            </p:nvSpPr>
            <p:spPr bwMode="auto">
              <a:xfrm>
                <a:off x="2211991" y="3320127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238" name="Group 237"/>
          <p:cNvGrpSpPr/>
          <p:nvPr/>
        </p:nvGrpSpPr>
        <p:grpSpPr>
          <a:xfrm>
            <a:off x="3505200" y="2821305"/>
            <a:ext cx="1997143" cy="1324044"/>
            <a:chOff x="731524" y="5533956"/>
            <a:chExt cx="1997143" cy="1324044"/>
          </a:xfrm>
        </p:grpSpPr>
        <p:grpSp>
          <p:nvGrpSpPr>
            <p:cNvPr id="239" name="Group 599"/>
            <p:cNvGrpSpPr/>
            <p:nvPr/>
          </p:nvGrpSpPr>
          <p:grpSpPr>
            <a:xfrm>
              <a:off x="1679265" y="5533956"/>
              <a:ext cx="1049406" cy="838268"/>
              <a:chOff x="2209800" y="3004682"/>
              <a:chExt cx="1752930" cy="1400244"/>
            </a:xfrm>
          </p:grpSpPr>
          <p:sp>
            <p:nvSpPr>
              <p:cNvPr id="266" name="Freeform 8"/>
              <p:cNvSpPr>
                <a:spLocks/>
              </p:cNvSpPr>
              <p:nvPr/>
            </p:nvSpPr>
            <p:spPr bwMode="auto">
              <a:xfrm>
                <a:off x="2211991" y="3004682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6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7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 w="2" cap="flat">
                <a:solidFill>
                  <a:srgbClr val="C00000">
                    <a:alpha val="62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8" name="Rectangle 16"/>
              <p:cNvSpPr>
                <a:spLocks noChangeArrowheads="1"/>
              </p:cNvSpPr>
              <p:nvPr/>
            </p:nvSpPr>
            <p:spPr bwMode="auto">
              <a:xfrm>
                <a:off x="2877931" y="3004682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7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8" name="Freeform 12"/>
              <p:cNvSpPr>
                <a:spLocks/>
              </p:cNvSpPr>
              <p:nvPr/>
            </p:nvSpPr>
            <p:spPr bwMode="auto">
              <a:xfrm>
                <a:off x="2209800" y="300468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9" name="Rectangle 16"/>
              <p:cNvSpPr>
                <a:spLocks noChangeArrowheads="1"/>
              </p:cNvSpPr>
              <p:nvPr/>
            </p:nvSpPr>
            <p:spPr bwMode="auto">
              <a:xfrm>
                <a:off x="2211991" y="3320127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46" name="Group 290"/>
            <p:cNvGrpSpPr/>
            <p:nvPr/>
          </p:nvGrpSpPr>
          <p:grpSpPr>
            <a:xfrm>
              <a:off x="1203015" y="5776844"/>
              <a:ext cx="1049406" cy="838268"/>
              <a:chOff x="2209800" y="3004682"/>
              <a:chExt cx="1752930" cy="1400244"/>
            </a:xfrm>
          </p:grpSpPr>
          <p:sp>
            <p:nvSpPr>
              <p:cNvPr id="254" name="Freeform 8"/>
              <p:cNvSpPr>
                <a:spLocks/>
              </p:cNvSpPr>
              <p:nvPr/>
            </p:nvSpPr>
            <p:spPr bwMode="auto">
              <a:xfrm>
                <a:off x="2211991" y="3004682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6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5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 w="2" cap="flat">
                <a:solidFill>
                  <a:srgbClr val="C00000">
                    <a:alpha val="62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6" name="Rectangle 16"/>
              <p:cNvSpPr>
                <a:spLocks noChangeArrowheads="1"/>
              </p:cNvSpPr>
              <p:nvPr/>
            </p:nvSpPr>
            <p:spPr bwMode="auto">
              <a:xfrm>
                <a:off x="2877931" y="3004682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7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4" name="Freeform 12"/>
              <p:cNvSpPr>
                <a:spLocks/>
              </p:cNvSpPr>
              <p:nvPr/>
            </p:nvSpPr>
            <p:spPr bwMode="auto">
              <a:xfrm>
                <a:off x="2209800" y="300468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5" name="Rectangle 16"/>
              <p:cNvSpPr>
                <a:spLocks noChangeArrowheads="1"/>
              </p:cNvSpPr>
              <p:nvPr/>
            </p:nvSpPr>
            <p:spPr bwMode="auto">
              <a:xfrm>
                <a:off x="2211991" y="3320127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47" name="Group 241"/>
            <p:cNvGrpSpPr/>
            <p:nvPr/>
          </p:nvGrpSpPr>
          <p:grpSpPr>
            <a:xfrm>
              <a:off x="731528" y="6019732"/>
              <a:ext cx="1049406" cy="838268"/>
              <a:chOff x="2209800" y="3004682"/>
              <a:chExt cx="1752930" cy="1400244"/>
            </a:xfrm>
          </p:grpSpPr>
          <p:sp>
            <p:nvSpPr>
              <p:cNvPr id="248" name="Freeform 8"/>
              <p:cNvSpPr>
                <a:spLocks/>
              </p:cNvSpPr>
              <p:nvPr/>
            </p:nvSpPr>
            <p:spPr bwMode="auto">
              <a:xfrm>
                <a:off x="2211991" y="3004682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6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49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 w="2" cap="flat">
                <a:solidFill>
                  <a:srgbClr val="C00000">
                    <a:alpha val="62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0" name="Rectangle 16"/>
              <p:cNvSpPr>
                <a:spLocks noChangeArrowheads="1"/>
              </p:cNvSpPr>
              <p:nvPr/>
            </p:nvSpPr>
            <p:spPr bwMode="auto">
              <a:xfrm>
                <a:off x="2877931" y="3004682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1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2" name="Freeform 12"/>
              <p:cNvSpPr>
                <a:spLocks/>
              </p:cNvSpPr>
              <p:nvPr/>
            </p:nvSpPr>
            <p:spPr bwMode="auto">
              <a:xfrm>
                <a:off x="2209800" y="300468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3" name="Rectangle 16"/>
              <p:cNvSpPr>
                <a:spLocks noChangeArrowheads="1"/>
              </p:cNvSpPr>
              <p:nvPr/>
            </p:nvSpPr>
            <p:spPr bwMode="auto">
              <a:xfrm>
                <a:off x="2211991" y="3320127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290" name="Group 289"/>
          <p:cNvGrpSpPr/>
          <p:nvPr/>
        </p:nvGrpSpPr>
        <p:grpSpPr>
          <a:xfrm>
            <a:off x="3505200" y="2089785"/>
            <a:ext cx="1997143" cy="1324044"/>
            <a:chOff x="731524" y="5533956"/>
            <a:chExt cx="1997143" cy="1324044"/>
          </a:xfrm>
        </p:grpSpPr>
        <p:grpSp>
          <p:nvGrpSpPr>
            <p:cNvPr id="291" name="Group 599"/>
            <p:cNvGrpSpPr/>
            <p:nvPr/>
          </p:nvGrpSpPr>
          <p:grpSpPr>
            <a:xfrm>
              <a:off x="1679266" y="5533956"/>
              <a:ext cx="1049406" cy="838268"/>
              <a:chOff x="2209800" y="3004682"/>
              <a:chExt cx="1752930" cy="1400244"/>
            </a:xfrm>
          </p:grpSpPr>
          <p:sp>
            <p:nvSpPr>
              <p:cNvPr id="306" name="Freeform 8"/>
              <p:cNvSpPr>
                <a:spLocks/>
              </p:cNvSpPr>
              <p:nvPr/>
            </p:nvSpPr>
            <p:spPr bwMode="auto">
              <a:xfrm>
                <a:off x="2211991" y="3004682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6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7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 w="2" cap="flat">
                <a:solidFill>
                  <a:srgbClr val="C00000">
                    <a:alpha val="62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8" name="Rectangle 16"/>
              <p:cNvSpPr>
                <a:spLocks noChangeArrowheads="1"/>
              </p:cNvSpPr>
              <p:nvPr/>
            </p:nvSpPr>
            <p:spPr bwMode="auto">
              <a:xfrm>
                <a:off x="2877931" y="3004682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9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10" name="Freeform 12"/>
              <p:cNvSpPr>
                <a:spLocks/>
              </p:cNvSpPr>
              <p:nvPr/>
            </p:nvSpPr>
            <p:spPr bwMode="auto">
              <a:xfrm>
                <a:off x="2209800" y="300468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11" name="Rectangle 16"/>
              <p:cNvSpPr>
                <a:spLocks noChangeArrowheads="1"/>
              </p:cNvSpPr>
              <p:nvPr/>
            </p:nvSpPr>
            <p:spPr bwMode="auto">
              <a:xfrm>
                <a:off x="2211991" y="3320127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92" name="Group 290"/>
            <p:cNvGrpSpPr/>
            <p:nvPr/>
          </p:nvGrpSpPr>
          <p:grpSpPr>
            <a:xfrm>
              <a:off x="1203016" y="5776844"/>
              <a:ext cx="1049406" cy="838268"/>
              <a:chOff x="2209800" y="3004682"/>
              <a:chExt cx="1752930" cy="1400244"/>
            </a:xfrm>
          </p:grpSpPr>
          <p:sp>
            <p:nvSpPr>
              <p:cNvPr id="300" name="Freeform 8"/>
              <p:cNvSpPr>
                <a:spLocks/>
              </p:cNvSpPr>
              <p:nvPr/>
            </p:nvSpPr>
            <p:spPr bwMode="auto">
              <a:xfrm>
                <a:off x="2211991" y="3004682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6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1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 w="2" cap="flat">
                <a:solidFill>
                  <a:srgbClr val="C00000">
                    <a:alpha val="62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2" name="Rectangle 16"/>
              <p:cNvSpPr>
                <a:spLocks noChangeArrowheads="1"/>
              </p:cNvSpPr>
              <p:nvPr/>
            </p:nvSpPr>
            <p:spPr bwMode="auto">
              <a:xfrm>
                <a:off x="2877931" y="3004682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3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4" name="Freeform 12"/>
              <p:cNvSpPr>
                <a:spLocks/>
              </p:cNvSpPr>
              <p:nvPr/>
            </p:nvSpPr>
            <p:spPr bwMode="auto">
              <a:xfrm>
                <a:off x="2209800" y="300468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5" name="Rectangle 16"/>
              <p:cNvSpPr>
                <a:spLocks noChangeArrowheads="1"/>
              </p:cNvSpPr>
              <p:nvPr/>
            </p:nvSpPr>
            <p:spPr bwMode="auto">
              <a:xfrm>
                <a:off x="2211991" y="3320127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93" name="Group 241"/>
            <p:cNvGrpSpPr/>
            <p:nvPr/>
          </p:nvGrpSpPr>
          <p:grpSpPr>
            <a:xfrm>
              <a:off x="731529" y="6019732"/>
              <a:ext cx="1049406" cy="838268"/>
              <a:chOff x="2209800" y="3004682"/>
              <a:chExt cx="1752930" cy="1400244"/>
            </a:xfrm>
          </p:grpSpPr>
          <p:sp>
            <p:nvSpPr>
              <p:cNvPr id="294" name="Freeform 8"/>
              <p:cNvSpPr>
                <a:spLocks/>
              </p:cNvSpPr>
              <p:nvPr/>
            </p:nvSpPr>
            <p:spPr bwMode="auto">
              <a:xfrm>
                <a:off x="2211991" y="3004682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6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5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 w="2" cap="flat">
                <a:solidFill>
                  <a:srgbClr val="C00000">
                    <a:alpha val="62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6" name="Rectangle 16"/>
              <p:cNvSpPr>
                <a:spLocks noChangeArrowheads="1"/>
              </p:cNvSpPr>
              <p:nvPr/>
            </p:nvSpPr>
            <p:spPr bwMode="auto">
              <a:xfrm>
                <a:off x="2877931" y="3004682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7" name="Freeform 12"/>
              <p:cNvSpPr>
                <a:spLocks/>
              </p:cNvSpPr>
              <p:nvPr/>
            </p:nvSpPr>
            <p:spPr bwMode="auto">
              <a:xfrm>
                <a:off x="2209800" y="4089024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8" name="Freeform 12"/>
              <p:cNvSpPr>
                <a:spLocks/>
              </p:cNvSpPr>
              <p:nvPr/>
            </p:nvSpPr>
            <p:spPr bwMode="auto">
              <a:xfrm>
                <a:off x="2209800" y="300468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6">
                  <a:alpha val="75000"/>
                </a:schemeClr>
              </a:solidFill>
              <a:ln w="2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9" name="Rectangle 16"/>
              <p:cNvSpPr>
                <a:spLocks noChangeArrowheads="1"/>
              </p:cNvSpPr>
              <p:nvPr/>
            </p:nvSpPr>
            <p:spPr bwMode="auto">
              <a:xfrm>
                <a:off x="2211991" y="3320127"/>
                <a:ext cx="1084799" cy="1084799"/>
              </a:xfrm>
              <a:prstGeom prst="rect">
                <a:avLst/>
              </a:prstGeom>
              <a:solidFill>
                <a:schemeClr val="accent6">
                  <a:alpha val="75000"/>
                </a:schemeClr>
              </a:solidFill>
              <a:ln w="3" cap="flat">
                <a:solidFill>
                  <a:schemeClr val="accent5">
                    <a:alpha val="62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734" name="Right Arrow 733"/>
          <p:cNvSpPr/>
          <p:nvPr/>
        </p:nvSpPr>
        <p:spPr>
          <a:xfrm>
            <a:off x="4906963" y="3268662"/>
            <a:ext cx="1143000" cy="381000"/>
          </a:xfrm>
          <a:prstGeom prst="rightArrow">
            <a:avLst/>
          </a:prstGeom>
          <a:solidFill>
            <a:schemeClr val="accent6"/>
          </a:solidFill>
          <a:ln w="635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48" name="Group 447"/>
          <p:cNvGrpSpPr/>
          <p:nvPr/>
        </p:nvGrpSpPr>
        <p:grpSpPr>
          <a:xfrm>
            <a:off x="6172200" y="3535680"/>
            <a:ext cx="2011941" cy="1333976"/>
            <a:chOff x="6276975" y="3657600"/>
            <a:chExt cx="2011941" cy="1333976"/>
          </a:xfrm>
        </p:grpSpPr>
        <p:grpSp>
          <p:nvGrpSpPr>
            <p:cNvPr id="331" name="Group 691"/>
            <p:cNvGrpSpPr/>
            <p:nvPr/>
          </p:nvGrpSpPr>
          <p:grpSpPr>
            <a:xfrm>
              <a:off x="7239000" y="3657600"/>
              <a:ext cx="1049916" cy="838676"/>
              <a:chOff x="2514600" y="2514600"/>
              <a:chExt cx="1752930" cy="1400244"/>
            </a:xfrm>
          </p:grpSpPr>
          <p:sp>
            <p:nvSpPr>
              <p:cNvPr id="442" name="Freeform 8"/>
              <p:cNvSpPr>
                <a:spLocks/>
              </p:cNvSpPr>
              <p:nvPr/>
            </p:nvSpPr>
            <p:spPr bwMode="auto">
              <a:xfrm>
                <a:off x="2516791" y="2514600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3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rgbClr val="CCCC00">
                    <a:alpha val="8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4" name="Rectangle 16"/>
              <p:cNvSpPr>
                <a:spLocks noChangeArrowheads="1"/>
              </p:cNvSpPr>
              <p:nvPr/>
            </p:nvSpPr>
            <p:spPr bwMode="auto">
              <a:xfrm>
                <a:off x="3182731" y="2514600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5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6" name="Freeform 12"/>
              <p:cNvSpPr>
                <a:spLocks/>
              </p:cNvSpPr>
              <p:nvPr/>
            </p:nvSpPr>
            <p:spPr bwMode="auto">
              <a:xfrm>
                <a:off x="2514600" y="2514600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7" name="Rectangle 16"/>
              <p:cNvSpPr>
                <a:spLocks noChangeArrowheads="1"/>
              </p:cNvSpPr>
              <p:nvPr/>
            </p:nvSpPr>
            <p:spPr bwMode="auto">
              <a:xfrm>
                <a:off x="2516791" y="2830045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346" name="Group 670"/>
            <p:cNvGrpSpPr/>
            <p:nvPr/>
          </p:nvGrpSpPr>
          <p:grpSpPr>
            <a:xfrm>
              <a:off x="6753225" y="3895725"/>
              <a:ext cx="1049916" cy="838676"/>
              <a:chOff x="2514600" y="2514600"/>
              <a:chExt cx="1752930" cy="1400244"/>
            </a:xfrm>
          </p:grpSpPr>
          <p:sp>
            <p:nvSpPr>
              <p:cNvPr id="424" name="Freeform 8"/>
              <p:cNvSpPr>
                <a:spLocks/>
              </p:cNvSpPr>
              <p:nvPr/>
            </p:nvSpPr>
            <p:spPr bwMode="auto">
              <a:xfrm>
                <a:off x="2516791" y="2514600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5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rgbClr val="CCCC00">
                    <a:alpha val="8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6" name="Rectangle 16"/>
              <p:cNvSpPr>
                <a:spLocks noChangeArrowheads="1"/>
              </p:cNvSpPr>
              <p:nvPr/>
            </p:nvSpPr>
            <p:spPr bwMode="auto">
              <a:xfrm>
                <a:off x="3182731" y="2514600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7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8" name="Freeform 12"/>
              <p:cNvSpPr>
                <a:spLocks/>
              </p:cNvSpPr>
              <p:nvPr/>
            </p:nvSpPr>
            <p:spPr bwMode="auto">
              <a:xfrm>
                <a:off x="2514600" y="2514600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9" name="Rectangle 16"/>
              <p:cNvSpPr>
                <a:spLocks noChangeArrowheads="1"/>
              </p:cNvSpPr>
              <p:nvPr/>
            </p:nvSpPr>
            <p:spPr bwMode="auto">
              <a:xfrm>
                <a:off x="2516791" y="2830045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349" name="Group 408"/>
            <p:cNvGrpSpPr/>
            <p:nvPr/>
          </p:nvGrpSpPr>
          <p:grpSpPr>
            <a:xfrm>
              <a:off x="6276975" y="4152900"/>
              <a:ext cx="1049916" cy="838676"/>
              <a:chOff x="2514600" y="2514600"/>
              <a:chExt cx="1752930" cy="1400244"/>
            </a:xfrm>
          </p:grpSpPr>
          <p:sp>
            <p:nvSpPr>
              <p:cNvPr id="406" name="Freeform 8"/>
              <p:cNvSpPr>
                <a:spLocks/>
              </p:cNvSpPr>
              <p:nvPr/>
            </p:nvSpPr>
            <p:spPr bwMode="auto">
              <a:xfrm>
                <a:off x="2516791" y="2514600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07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rgbClr val="CCCC00">
                    <a:alpha val="8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08" name="Rectangle 16"/>
              <p:cNvSpPr>
                <a:spLocks noChangeArrowheads="1"/>
              </p:cNvSpPr>
              <p:nvPr/>
            </p:nvSpPr>
            <p:spPr bwMode="auto">
              <a:xfrm>
                <a:off x="3182731" y="2514600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09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0" name="Freeform 12"/>
              <p:cNvSpPr>
                <a:spLocks/>
              </p:cNvSpPr>
              <p:nvPr/>
            </p:nvSpPr>
            <p:spPr bwMode="auto">
              <a:xfrm>
                <a:off x="2514600" y="2514600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1" name="Rectangle 16"/>
              <p:cNvSpPr>
                <a:spLocks noChangeArrowheads="1"/>
              </p:cNvSpPr>
              <p:nvPr/>
            </p:nvSpPr>
            <p:spPr bwMode="auto">
              <a:xfrm>
                <a:off x="2516791" y="2830045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49" name="Group 448"/>
          <p:cNvGrpSpPr/>
          <p:nvPr/>
        </p:nvGrpSpPr>
        <p:grpSpPr>
          <a:xfrm>
            <a:off x="6172200" y="2811780"/>
            <a:ext cx="2011941" cy="1333976"/>
            <a:chOff x="6276975" y="3657600"/>
            <a:chExt cx="2011941" cy="1333976"/>
          </a:xfrm>
        </p:grpSpPr>
        <p:grpSp>
          <p:nvGrpSpPr>
            <p:cNvPr id="450" name="Group 691"/>
            <p:cNvGrpSpPr/>
            <p:nvPr/>
          </p:nvGrpSpPr>
          <p:grpSpPr>
            <a:xfrm>
              <a:off x="7239000" y="3657600"/>
              <a:ext cx="1049916" cy="838676"/>
              <a:chOff x="2514600" y="2514600"/>
              <a:chExt cx="1752930" cy="1400244"/>
            </a:xfrm>
          </p:grpSpPr>
          <p:sp>
            <p:nvSpPr>
              <p:cNvPr id="477" name="Freeform 8"/>
              <p:cNvSpPr>
                <a:spLocks/>
              </p:cNvSpPr>
              <p:nvPr/>
            </p:nvSpPr>
            <p:spPr bwMode="auto">
              <a:xfrm>
                <a:off x="2516791" y="2514600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78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rgbClr val="CCCC00">
                    <a:alpha val="8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5" name="Rectangle 16"/>
              <p:cNvSpPr>
                <a:spLocks noChangeArrowheads="1"/>
              </p:cNvSpPr>
              <p:nvPr/>
            </p:nvSpPr>
            <p:spPr bwMode="auto">
              <a:xfrm>
                <a:off x="3182731" y="2514600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6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7" name="Freeform 12"/>
              <p:cNvSpPr>
                <a:spLocks/>
              </p:cNvSpPr>
              <p:nvPr/>
            </p:nvSpPr>
            <p:spPr bwMode="auto">
              <a:xfrm>
                <a:off x="2514600" y="2514600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8" name="Rectangle 16"/>
              <p:cNvSpPr>
                <a:spLocks noChangeArrowheads="1"/>
              </p:cNvSpPr>
              <p:nvPr/>
            </p:nvSpPr>
            <p:spPr bwMode="auto">
              <a:xfrm>
                <a:off x="2516791" y="2830045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451" name="Group 670"/>
            <p:cNvGrpSpPr/>
            <p:nvPr/>
          </p:nvGrpSpPr>
          <p:grpSpPr>
            <a:xfrm>
              <a:off x="6753225" y="3895725"/>
              <a:ext cx="1049916" cy="838676"/>
              <a:chOff x="2514600" y="2514600"/>
              <a:chExt cx="1752930" cy="1400244"/>
            </a:xfrm>
          </p:grpSpPr>
          <p:sp>
            <p:nvSpPr>
              <p:cNvPr id="465" name="Freeform 8"/>
              <p:cNvSpPr>
                <a:spLocks/>
              </p:cNvSpPr>
              <p:nvPr/>
            </p:nvSpPr>
            <p:spPr bwMode="auto">
              <a:xfrm>
                <a:off x="2516791" y="2514600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6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rgbClr val="CCCC00">
                    <a:alpha val="8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7" name="Rectangle 16"/>
              <p:cNvSpPr>
                <a:spLocks noChangeArrowheads="1"/>
              </p:cNvSpPr>
              <p:nvPr/>
            </p:nvSpPr>
            <p:spPr bwMode="auto">
              <a:xfrm>
                <a:off x="3182731" y="2514600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8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9" name="Freeform 12"/>
              <p:cNvSpPr>
                <a:spLocks/>
              </p:cNvSpPr>
              <p:nvPr/>
            </p:nvSpPr>
            <p:spPr bwMode="auto">
              <a:xfrm>
                <a:off x="2514600" y="2514600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70" name="Rectangle 16"/>
              <p:cNvSpPr>
                <a:spLocks noChangeArrowheads="1"/>
              </p:cNvSpPr>
              <p:nvPr/>
            </p:nvSpPr>
            <p:spPr bwMode="auto">
              <a:xfrm>
                <a:off x="2516791" y="2830045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458" name="Group 408"/>
            <p:cNvGrpSpPr/>
            <p:nvPr/>
          </p:nvGrpSpPr>
          <p:grpSpPr>
            <a:xfrm>
              <a:off x="6276975" y="4152900"/>
              <a:ext cx="1049916" cy="838676"/>
              <a:chOff x="2514600" y="2514600"/>
              <a:chExt cx="1752930" cy="1400244"/>
            </a:xfrm>
          </p:grpSpPr>
          <p:sp>
            <p:nvSpPr>
              <p:cNvPr id="459" name="Freeform 8"/>
              <p:cNvSpPr>
                <a:spLocks/>
              </p:cNvSpPr>
              <p:nvPr/>
            </p:nvSpPr>
            <p:spPr bwMode="auto">
              <a:xfrm>
                <a:off x="2516791" y="2514600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0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rgbClr val="CCCC00">
                    <a:alpha val="8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1" name="Rectangle 16"/>
              <p:cNvSpPr>
                <a:spLocks noChangeArrowheads="1"/>
              </p:cNvSpPr>
              <p:nvPr/>
            </p:nvSpPr>
            <p:spPr bwMode="auto">
              <a:xfrm>
                <a:off x="3182731" y="2514600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2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3" name="Freeform 12"/>
              <p:cNvSpPr>
                <a:spLocks/>
              </p:cNvSpPr>
              <p:nvPr/>
            </p:nvSpPr>
            <p:spPr bwMode="auto">
              <a:xfrm>
                <a:off x="2514600" y="2514600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4" name="Rectangle 16"/>
              <p:cNvSpPr>
                <a:spLocks noChangeArrowheads="1"/>
              </p:cNvSpPr>
              <p:nvPr/>
            </p:nvSpPr>
            <p:spPr bwMode="auto">
              <a:xfrm>
                <a:off x="2516791" y="2830045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89" name="Group 488"/>
          <p:cNvGrpSpPr/>
          <p:nvPr/>
        </p:nvGrpSpPr>
        <p:grpSpPr>
          <a:xfrm>
            <a:off x="6172200" y="2080260"/>
            <a:ext cx="2011941" cy="1333976"/>
            <a:chOff x="6276975" y="3657600"/>
            <a:chExt cx="2011941" cy="1333976"/>
          </a:xfrm>
        </p:grpSpPr>
        <p:grpSp>
          <p:nvGrpSpPr>
            <p:cNvPr id="508" name="Group 691"/>
            <p:cNvGrpSpPr/>
            <p:nvPr/>
          </p:nvGrpSpPr>
          <p:grpSpPr>
            <a:xfrm>
              <a:off x="7239000" y="3657600"/>
              <a:ext cx="1049916" cy="838676"/>
              <a:chOff x="2514600" y="2514600"/>
              <a:chExt cx="1752930" cy="1400244"/>
            </a:xfrm>
          </p:grpSpPr>
          <p:sp>
            <p:nvSpPr>
              <p:cNvPr id="523" name="Freeform 8"/>
              <p:cNvSpPr>
                <a:spLocks/>
              </p:cNvSpPr>
              <p:nvPr/>
            </p:nvSpPr>
            <p:spPr bwMode="auto">
              <a:xfrm>
                <a:off x="2516791" y="2514600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24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rgbClr val="CCCC00">
                    <a:alpha val="8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25" name="Rectangle 16"/>
              <p:cNvSpPr>
                <a:spLocks noChangeArrowheads="1"/>
              </p:cNvSpPr>
              <p:nvPr/>
            </p:nvSpPr>
            <p:spPr bwMode="auto">
              <a:xfrm>
                <a:off x="3182731" y="2514600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26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27" name="Freeform 12"/>
              <p:cNvSpPr>
                <a:spLocks/>
              </p:cNvSpPr>
              <p:nvPr/>
            </p:nvSpPr>
            <p:spPr bwMode="auto">
              <a:xfrm>
                <a:off x="2514600" y="2514600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28" name="Rectangle 16"/>
              <p:cNvSpPr>
                <a:spLocks noChangeArrowheads="1"/>
              </p:cNvSpPr>
              <p:nvPr/>
            </p:nvSpPr>
            <p:spPr bwMode="auto">
              <a:xfrm>
                <a:off x="2516791" y="2830045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09" name="Group 670"/>
            <p:cNvGrpSpPr/>
            <p:nvPr/>
          </p:nvGrpSpPr>
          <p:grpSpPr>
            <a:xfrm>
              <a:off x="6753225" y="3895725"/>
              <a:ext cx="1049916" cy="838676"/>
              <a:chOff x="2514600" y="2514600"/>
              <a:chExt cx="1752930" cy="1400244"/>
            </a:xfrm>
          </p:grpSpPr>
          <p:sp>
            <p:nvSpPr>
              <p:cNvPr id="517" name="Freeform 8"/>
              <p:cNvSpPr>
                <a:spLocks/>
              </p:cNvSpPr>
              <p:nvPr/>
            </p:nvSpPr>
            <p:spPr bwMode="auto">
              <a:xfrm>
                <a:off x="2516791" y="2514600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18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rgbClr val="CCCC00">
                    <a:alpha val="8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19" name="Rectangle 16"/>
              <p:cNvSpPr>
                <a:spLocks noChangeArrowheads="1"/>
              </p:cNvSpPr>
              <p:nvPr/>
            </p:nvSpPr>
            <p:spPr bwMode="auto">
              <a:xfrm>
                <a:off x="3182731" y="2514600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20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21" name="Freeform 12"/>
              <p:cNvSpPr>
                <a:spLocks/>
              </p:cNvSpPr>
              <p:nvPr/>
            </p:nvSpPr>
            <p:spPr bwMode="auto">
              <a:xfrm>
                <a:off x="2514600" y="2514600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22" name="Rectangle 16"/>
              <p:cNvSpPr>
                <a:spLocks noChangeArrowheads="1"/>
              </p:cNvSpPr>
              <p:nvPr/>
            </p:nvSpPr>
            <p:spPr bwMode="auto">
              <a:xfrm>
                <a:off x="2516791" y="2830045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10" name="Group 408"/>
            <p:cNvGrpSpPr/>
            <p:nvPr/>
          </p:nvGrpSpPr>
          <p:grpSpPr>
            <a:xfrm>
              <a:off x="6276975" y="4152900"/>
              <a:ext cx="1049916" cy="838676"/>
              <a:chOff x="2514600" y="2514600"/>
              <a:chExt cx="1752930" cy="1400244"/>
            </a:xfrm>
          </p:grpSpPr>
          <p:sp>
            <p:nvSpPr>
              <p:cNvPr id="511" name="Freeform 8"/>
              <p:cNvSpPr>
                <a:spLocks/>
              </p:cNvSpPr>
              <p:nvPr/>
            </p:nvSpPr>
            <p:spPr bwMode="auto">
              <a:xfrm>
                <a:off x="2516791" y="2514600"/>
                <a:ext cx="666305" cy="1400153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12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FFFF00">
                  <a:alpha val="58000"/>
                </a:srgbClr>
              </a:solidFill>
              <a:ln w="2" cap="flat">
                <a:solidFill>
                  <a:srgbClr val="CCCC00">
                    <a:alpha val="8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13" name="Rectangle 16"/>
              <p:cNvSpPr>
                <a:spLocks noChangeArrowheads="1"/>
              </p:cNvSpPr>
              <p:nvPr/>
            </p:nvSpPr>
            <p:spPr bwMode="auto">
              <a:xfrm>
                <a:off x="3182731" y="2514600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14" name="Freeform 12"/>
              <p:cNvSpPr>
                <a:spLocks/>
              </p:cNvSpPr>
              <p:nvPr/>
            </p:nvSpPr>
            <p:spPr bwMode="auto">
              <a:xfrm>
                <a:off x="2514600" y="3598942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15" name="Freeform 12"/>
              <p:cNvSpPr>
                <a:spLocks/>
              </p:cNvSpPr>
              <p:nvPr/>
            </p:nvSpPr>
            <p:spPr bwMode="auto">
              <a:xfrm>
                <a:off x="2514600" y="2514600"/>
                <a:ext cx="1751561" cy="315810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bg2">
                  <a:alpha val="58000"/>
                </a:schemeClr>
              </a:solidFill>
              <a:ln w="2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16" name="Rectangle 16"/>
              <p:cNvSpPr>
                <a:spLocks noChangeArrowheads="1"/>
              </p:cNvSpPr>
              <p:nvPr/>
            </p:nvSpPr>
            <p:spPr bwMode="auto">
              <a:xfrm>
                <a:off x="2516791" y="2830045"/>
                <a:ext cx="1084799" cy="1084799"/>
              </a:xfrm>
              <a:prstGeom prst="rect">
                <a:avLst/>
              </a:prstGeom>
              <a:solidFill>
                <a:schemeClr val="bg2">
                  <a:alpha val="58000"/>
                </a:schemeClr>
              </a:solidFill>
              <a:ln w="3" cap="flat">
                <a:solidFill>
                  <a:schemeClr val="tx2">
                    <a:alpha val="8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0000" endA="300" endPos="5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529" name="Group 528"/>
          <p:cNvGrpSpPr/>
          <p:nvPr/>
        </p:nvGrpSpPr>
        <p:grpSpPr>
          <a:xfrm>
            <a:off x="914400" y="2088655"/>
            <a:ext cx="1983105" cy="2770520"/>
            <a:chOff x="2260283" y="1335882"/>
            <a:chExt cx="1983105" cy="2770520"/>
          </a:xfrm>
        </p:grpSpPr>
        <p:grpSp>
          <p:nvGrpSpPr>
            <p:cNvPr id="530" name="Group 222"/>
            <p:cNvGrpSpPr/>
            <p:nvPr/>
          </p:nvGrpSpPr>
          <p:grpSpPr>
            <a:xfrm>
              <a:off x="3193733" y="2774157"/>
              <a:ext cx="1047750" cy="836945"/>
              <a:chOff x="6248400" y="3429000"/>
              <a:chExt cx="1047750" cy="836945"/>
            </a:xfrm>
          </p:grpSpPr>
          <p:sp>
            <p:nvSpPr>
              <p:cNvPr id="600" name="Freeform 8"/>
              <p:cNvSpPr>
                <a:spLocks/>
              </p:cNvSpPr>
              <p:nvPr/>
            </p:nvSpPr>
            <p:spPr bwMode="auto">
              <a:xfrm>
                <a:off x="6249710" y="3429000"/>
                <a:ext cx="398260" cy="836891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06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5DD5FF">
                  <a:alpha val="75000"/>
                </a:srgbClr>
              </a:solidFill>
              <a:ln w="2" cap="flat">
                <a:solidFill>
                  <a:srgbClr val="00B0F0">
                    <a:alpha val="4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1" name="Rectangle 16"/>
              <p:cNvSpPr>
                <a:spLocks noChangeArrowheads="1"/>
              </p:cNvSpPr>
              <p:nvPr/>
            </p:nvSpPr>
            <p:spPr bwMode="auto">
              <a:xfrm>
                <a:off x="6647751" y="3429000"/>
                <a:ext cx="648399" cy="648399"/>
              </a:xfrm>
              <a:prstGeom prst="rect">
                <a:avLst/>
              </a:prstGeom>
              <a:solidFill>
                <a:schemeClr val="accent1">
                  <a:alpha val="75000"/>
                </a:schemeClr>
              </a:soli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2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3" name="Freeform 12"/>
              <p:cNvSpPr>
                <a:spLocks/>
              </p:cNvSpPr>
              <p:nvPr/>
            </p:nvSpPr>
            <p:spPr bwMode="auto">
              <a:xfrm>
                <a:off x="6248400" y="3429000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4" name="Rectangle 16"/>
              <p:cNvSpPr>
                <a:spLocks noChangeArrowheads="1"/>
              </p:cNvSpPr>
              <p:nvPr/>
            </p:nvSpPr>
            <p:spPr bwMode="auto">
              <a:xfrm>
                <a:off x="6249710" y="3617546"/>
                <a:ext cx="648399" cy="6483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44000"/>
                    </a:schemeClr>
                  </a:gs>
                  <a:gs pos="100000">
                    <a:schemeClr val="accent2"/>
                  </a:gs>
                </a:gsLst>
                <a:lin ang="10800000" scaled="0"/>
              </a:gra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31" name="Group 215"/>
            <p:cNvGrpSpPr/>
            <p:nvPr/>
          </p:nvGrpSpPr>
          <p:grpSpPr>
            <a:xfrm>
              <a:off x="2734152" y="3017044"/>
              <a:ext cx="1047750" cy="836945"/>
              <a:chOff x="6248400" y="3429000"/>
              <a:chExt cx="1047750" cy="836945"/>
            </a:xfrm>
          </p:grpSpPr>
          <p:sp>
            <p:nvSpPr>
              <p:cNvPr id="593" name="Freeform 8"/>
              <p:cNvSpPr>
                <a:spLocks/>
              </p:cNvSpPr>
              <p:nvPr/>
            </p:nvSpPr>
            <p:spPr bwMode="auto">
              <a:xfrm>
                <a:off x="6249710" y="3429000"/>
                <a:ext cx="398260" cy="836891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5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5DD5FF">
                  <a:alpha val="75000"/>
                </a:srgbClr>
              </a:solidFill>
              <a:ln w="2" cap="flat">
                <a:solidFill>
                  <a:srgbClr val="00B0F0">
                    <a:alpha val="4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6" name="Rectangle 16"/>
              <p:cNvSpPr>
                <a:spLocks noChangeArrowheads="1"/>
              </p:cNvSpPr>
              <p:nvPr/>
            </p:nvSpPr>
            <p:spPr bwMode="auto">
              <a:xfrm>
                <a:off x="6647751" y="3429000"/>
                <a:ext cx="648399" cy="648399"/>
              </a:xfrm>
              <a:prstGeom prst="rect">
                <a:avLst/>
              </a:prstGeom>
              <a:solidFill>
                <a:schemeClr val="accent1">
                  <a:alpha val="75000"/>
                </a:schemeClr>
              </a:soli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7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8" name="Freeform 12"/>
              <p:cNvSpPr>
                <a:spLocks/>
              </p:cNvSpPr>
              <p:nvPr/>
            </p:nvSpPr>
            <p:spPr bwMode="auto">
              <a:xfrm>
                <a:off x="6248400" y="3429000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9" name="Rectangle 16"/>
              <p:cNvSpPr>
                <a:spLocks noChangeArrowheads="1"/>
              </p:cNvSpPr>
              <p:nvPr/>
            </p:nvSpPr>
            <p:spPr bwMode="auto">
              <a:xfrm>
                <a:off x="6249710" y="3617546"/>
                <a:ext cx="648399" cy="6483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44000"/>
                    </a:schemeClr>
                  </a:gs>
                  <a:gs pos="100000">
                    <a:schemeClr val="accent2"/>
                  </a:gs>
                </a:gsLst>
                <a:lin ang="10800000" scaled="0"/>
              </a:gra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32" name="Group 214"/>
            <p:cNvGrpSpPr/>
            <p:nvPr/>
          </p:nvGrpSpPr>
          <p:grpSpPr>
            <a:xfrm>
              <a:off x="2265045" y="3269457"/>
              <a:ext cx="1047750" cy="836945"/>
              <a:chOff x="6248400" y="3429000"/>
              <a:chExt cx="1047750" cy="836945"/>
            </a:xfrm>
          </p:grpSpPr>
          <p:sp>
            <p:nvSpPr>
              <p:cNvPr id="586" name="Freeform 8"/>
              <p:cNvSpPr>
                <a:spLocks/>
              </p:cNvSpPr>
              <p:nvPr/>
            </p:nvSpPr>
            <p:spPr bwMode="auto">
              <a:xfrm>
                <a:off x="6249710" y="3429000"/>
                <a:ext cx="398260" cy="836891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8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5DD5FF">
                  <a:alpha val="75000"/>
                </a:srgbClr>
              </a:solidFill>
              <a:ln w="2" cap="flat">
                <a:solidFill>
                  <a:srgbClr val="00B0F0">
                    <a:alpha val="4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9" name="Rectangle 16"/>
              <p:cNvSpPr>
                <a:spLocks noChangeArrowheads="1"/>
              </p:cNvSpPr>
              <p:nvPr/>
            </p:nvSpPr>
            <p:spPr bwMode="auto">
              <a:xfrm>
                <a:off x="6647751" y="3429000"/>
                <a:ext cx="648399" cy="648399"/>
              </a:xfrm>
              <a:prstGeom prst="rect">
                <a:avLst/>
              </a:prstGeom>
              <a:solidFill>
                <a:schemeClr val="accent1">
                  <a:alpha val="75000"/>
                </a:schemeClr>
              </a:soli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0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1" name="Freeform 12"/>
              <p:cNvSpPr>
                <a:spLocks/>
              </p:cNvSpPr>
              <p:nvPr/>
            </p:nvSpPr>
            <p:spPr bwMode="auto">
              <a:xfrm>
                <a:off x="6248400" y="3429000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2" name="Rectangle 16"/>
              <p:cNvSpPr>
                <a:spLocks noChangeArrowheads="1"/>
              </p:cNvSpPr>
              <p:nvPr/>
            </p:nvSpPr>
            <p:spPr bwMode="auto">
              <a:xfrm>
                <a:off x="6249710" y="3617546"/>
                <a:ext cx="648399" cy="6483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44000"/>
                    </a:schemeClr>
                  </a:gs>
                  <a:gs pos="100000">
                    <a:schemeClr val="accent2"/>
                  </a:gs>
                </a:gsLst>
                <a:lin ang="10800000" scaled="0"/>
              </a:gra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33" name="Group 230"/>
            <p:cNvGrpSpPr/>
            <p:nvPr/>
          </p:nvGrpSpPr>
          <p:grpSpPr>
            <a:xfrm>
              <a:off x="3195638" y="2059782"/>
              <a:ext cx="1047750" cy="836945"/>
              <a:chOff x="6248400" y="3429000"/>
              <a:chExt cx="1047750" cy="836945"/>
            </a:xfrm>
          </p:grpSpPr>
          <p:sp>
            <p:nvSpPr>
              <p:cNvPr id="579" name="Freeform 8"/>
              <p:cNvSpPr>
                <a:spLocks/>
              </p:cNvSpPr>
              <p:nvPr/>
            </p:nvSpPr>
            <p:spPr bwMode="auto">
              <a:xfrm>
                <a:off x="6249710" y="3429000"/>
                <a:ext cx="398260" cy="836891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1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5DD5FF">
                  <a:alpha val="75000"/>
                </a:srgbClr>
              </a:solidFill>
              <a:ln w="2" cap="flat">
                <a:solidFill>
                  <a:srgbClr val="00B0F0">
                    <a:alpha val="4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2" name="Rectangle 16"/>
              <p:cNvSpPr>
                <a:spLocks noChangeArrowheads="1"/>
              </p:cNvSpPr>
              <p:nvPr/>
            </p:nvSpPr>
            <p:spPr bwMode="auto">
              <a:xfrm>
                <a:off x="6647751" y="3429000"/>
                <a:ext cx="648399" cy="648399"/>
              </a:xfrm>
              <a:prstGeom prst="rect">
                <a:avLst/>
              </a:prstGeom>
              <a:solidFill>
                <a:schemeClr val="accent1">
                  <a:alpha val="75000"/>
                </a:schemeClr>
              </a:soli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3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4" name="Freeform 12"/>
              <p:cNvSpPr>
                <a:spLocks/>
              </p:cNvSpPr>
              <p:nvPr/>
            </p:nvSpPr>
            <p:spPr bwMode="auto">
              <a:xfrm>
                <a:off x="6248400" y="3429000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5" name="Rectangle 16"/>
              <p:cNvSpPr>
                <a:spLocks noChangeArrowheads="1"/>
              </p:cNvSpPr>
              <p:nvPr/>
            </p:nvSpPr>
            <p:spPr bwMode="auto">
              <a:xfrm>
                <a:off x="6249710" y="3617546"/>
                <a:ext cx="648399" cy="6483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44000"/>
                    </a:schemeClr>
                  </a:gs>
                  <a:gs pos="100000">
                    <a:schemeClr val="accent2"/>
                  </a:gs>
                </a:gsLst>
                <a:lin ang="10800000" scaled="0"/>
              </a:gra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34" name="Group 230"/>
            <p:cNvGrpSpPr/>
            <p:nvPr/>
          </p:nvGrpSpPr>
          <p:grpSpPr>
            <a:xfrm>
              <a:off x="2733675" y="2307432"/>
              <a:ext cx="1047750" cy="836945"/>
              <a:chOff x="6248400" y="3429000"/>
              <a:chExt cx="1047750" cy="836945"/>
            </a:xfrm>
          </p:grpSpPr>
          <p:sp>
            <p:nvSpPr>
              <p:cNvPr id="572" name="Freeform 8"/>
              <p:cNvSpPr>
                <a:spLocks/>
              </p:cNvSpPr>
              <p:nvPr/>
            </p:nvSpPr>
            <p:spPr bwMode="auto">
              <a:xfrm>
                <a:off x="6249710" y="3429000"/>
                <a:ext cx="398260" cy="836891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4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5DD5FF">
                  <a:alpha val="75000"/>
                </a:srgbClr>
              </a:solidFill>
              <a:ln w="2" cap="flat">
                <a:solidFill>
                  <a:srgbClr val="00B0F0">
                    <a:alpha val="4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5" name="Rectangle 16"/>
              <p:cNvSpPr>
                <a:spLocks noChangeArrowheads="1"/>
              </p:cNvSpPr>
              <p:nvPr/>
            </p:nvSpPr>
            <p:spPr bwMode="auto">
              <a:xfrm>
                <a:off x="6647751" y="3429000"/>
                <a:ext cx="648399" cy="648399"/>
              </a:xfrm>
              <a:prstGeom prst="rect">
                <a:avLst/>
              </a:prstGeom>
              <a:solidFill>
                <a:schemeClr val="accent1">
                  <a:alpha val="75000"/>
                </a:schemeClr>
              </a:soli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6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7" name="Freeform 12"/>
              <p:cNvSpPr>
                <a:spLocks/>
              </p:cNvSpPr>
              <p:nvPr/>
            </p:nvSpPr>
            <p:spPr bwMode="auto">
              <a:xfrm>
                <a:off x="6248400" y="3429000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8" name="Rectangle 16"/>
              <p:cNvSpPr>
                <a:spLocks noChangeArrowheads="1"/>
              </p:cNvSpPr>
              <p:nvPr/>
            </p:nvSpPr>
            <p:spPr bwMode="auto">
              <a:xfrm>
                <a:off x="6249710" y="3617546"/>
                <a:ext cx="648399" cy="6483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44000"/>
                    </a:schemeClr>
                  </a:gs>
                  <a:gs pos="100000">
                    <a:schemeClr val="accent2"/>
                  </a:gs>
                </a:gsLst>
                <a:lin ang="10800000" scaled="0"/>
              </a:gra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35" name="Group 230"/>
            <p:cNvGrpSpPr/>
            <p:nvPr/>
          </p:nvGrpSpPr>
          <p:grpSpPr>
            <a:xfrm>
              <a:off x="2260283" y="2555082"/>
              <a:ext cx="1047750" cy="836945"/>
              <a:chOff x="6248400" y="3429000"/>
              <a:chExt cx="1047750" cy="836945"/>
            </a:xfrm>
          </p:grpSpPr>
          <p:sp>
            <p:nvSpPr>
              <p:cNvPr id="565" name="Freeform 8"/>
              <p:cNvSpPr>
                <a:spLocks/>
              </p:cNvSpPr>
              <p:nvPr/>
            </p:nvSpPr>
            <p:spPr bwMode="auto">
              <a:xfrm>
                <a:off x="6249710" y="3429000"/>
                <a:ext cx="398260" cy="836891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7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5DD5FF">
                  <a:alpha val="75000"/>
                </a:srgbClr>
              </a:solidFill>
              <a:ln w="2" cap="flat">
                <a:solidFill>
                  <a:srgbClr val="00B0F0">
                    <a:alpha val="4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8" name="Rectangle 16"/>
              <p:cNvSpPr>
                <a:spLocks noChangeArrowheads="1"/>
              </p:cNvSpPr>
              <p:nvPr/>
            </p:nvSpPr>
            <p:spPr bwMode="auto">
              <a:xfrm>
                <a:off x="6647751" y="3429000"/>
                <a:ext cx="648399" cy="648399"/>
              </a:xfrm>
              <a:prstGeom prst="rect">
                <a:avLst/>
              </a:prstGeom>
              <a:solidFill>
                <a:schemeClr val="accent1">
                  <a:alpha val="75000"/>
                </a:schemeClr>
              </a:soli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9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0" name="Freeform 12"/>
              <p:cNvSpPr>
                <a:spLocks/>
              </p:cNvSpPr>
              <p:nvPr/>
            </p:nvSpPr>
            <p:spPr bwMode="auto">
              <a:xfrm>
                <a:off x="6248400" y="3429000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1" name="Rectangle 16"/>
              <p:cNvSpPr>
                <a:spLocks noChangeArrowheads="1"/>
              </p:cNvSpPr>
              <p:nvPr/>
            </p:nvSpPr>
            <p:spPr bwMode="auto">
              <a:xfrm>
                <a:off x="6249710" y="3617546"/>
                <a:ext cx="648399" cy="6483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44000"/>
                    </a:schemeClr>
                  </a:gs>
                  <a:gs pos="100000">
                    <a:schemeClr val="accent2"/>
                  </a:gs>
                </a:gsLst>
                <a:lin ang="10800000" scaled="0"/>
              </a:gra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36" name="Group 230"/>
            <p:cNvGrpSpPr/>
            <p:nvPr/>
          </p:nvGrpSpPr>
          <p:grpSpPr>
            <a:xfrm>
              <a:off x="3195638" y="1335882"/>
              <a:ext cx="1047750" cy="836945"/>
              <a:chOff x="6248400" y="3429000"/>
              <a:chExt cx="1047750" cy="836945"/>
            </a:xfrm>
          </p:grpSpPr>
          <p:sp>
            <p:nvSpPr>
              <p:cNvPr id="557" name="Freeform 8"/>
              <p:cNvSpPr>
                <a:spLocks/>
              </p:cNvSpPr>
              <p:nvPr/>
            </p:nvSpPr>
            <p:spPr bwMode="auto">
              <a:xfrm>
                <a:off x="6249710" y="3429000"/>
                <a:ext cx="398260" cy="836891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0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5DD5FF">
                  <a:alpha val="75000"/>
                </a:srgbClr>
              </a:solidFill>
              <a:ln w="2" cap="flat">
                <a:solidFill>
                  <a:srgbClr val="00B0F0">
                    <a:alpha val="4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1" name="Rectangle 16"/>
              <p:cNvSpPr>
                <a:spLocks noChangeArrowheads="1"/>
              </p:cNvSpPr>
              <p:nvPr/>
            </p:nvSpPr>
            <p:spPr bwMode="auto">
              <a:xfrm>
                <a:off x="6647751" y="3429000"/>
                <a:ext cx="648399" cy="648399"/>
              </a:xfrm>
              <a:prstGeom prst="rect">
                <a:avLst/>
              </a:prstGeom>
              <a:solidFill>
                <a:schemeClr val="accent1">
                  <a:alpha val="75000"/>
                </a:schemeClr>
              </a:soli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2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3" name="Freeform 12"/>
              <p:cNvSpPr>
                <a:spLocks/>
              </p:cNvSpPr>
              <p:nvPr/>
            </p:nvSpPr>
            <p:spPr bwMode="auto">
              <a:xfrm>
                <a:off x="6248400" y="3429000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4" name="Rectangle 16"/>
              <p:cNvSpPr>
                <a:spLocks noChangeArrowheads="1"/>
              </p:cNvSpPr>
              <p:nvPr/>
            </p:nvSpPr>
            <p:spPr bwMode="auto">
              <a:xfrm>
                <a:off x="6249710" y="3617546"/>
                <a:ext cx="648399" cy="6483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44000"/>
                    </a:schemeClr>
                  </a:gs>
                  <a:gs pos="100000">
                    <a:schemeClr val="accent2"/>
                  </a:gs>
                </a:gsLst>
                <a:lin ang="10800000" scaled="0"/>
              </a:gra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37" name="Group 230"/>
            <p:cNvGrpSpPr/>
            <p:nvPr/>
          </p:nvGrpSpPr>
          <p:grpSpPr>
            <a:xfrm>
              <a:off x="2735263" y="1578770"/>
              <a:ext cx="1047750" cy="836945"/>
              <a:chOff x="6248400" y="3429000"/>
              <a:chExt cx="1047750" cy="836945"/>
            </a:xfrm>
          </p:grpSpPr>
          <p:sp>
            <p:nvSpPr>
              <p:cNvPr id="551" name="Freeform 8"/>
              <p:cNvSpPr>
                <a:spLocks/>
              </p:cNvSpPr>
              <p:nvPr/>
            </p:nvSpPr>
            <p:spPr bwMode="auto">
              <a:xfrm>
                <a:off x="6249710" y="3429000"/>
                <a:ext cx="398260" cy="836891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52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5DD5FF">
                  <a:alpha val="75000"/>
                </a:srgbClr>
              </a:solidFill>
              <a:ln w="2" cap="flat">
                <a:solidFill>
                  <a:srgbClr val="00B0F0">
                    <a:alpha val="4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53" name="Rectangle 16"/>
              <p:cNvSpPr>
                <a:spLocks noChangeArrowheads="1"/>
              </p:cNvSpPr>
              <p:nvPr/>
            </p:nvSpPr>
            <p:spPr bwMode="auto">
              <a:xfrm>
                <a:off x="6647751" y="3429000"/>
                <a:ext cx="648399" cy="648399"/>
              </a:xfrm>
              <a:prstGeom prst="rect">
                <a:avLst/>
              </a:prstGeom>
              <a:solidFill>
                <a:schemeClr val="accent1">
                  <a:alpha val="75000"/>
                </a:schemeClr>
              </a:soli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54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55" name="Freeform 12"/>
              <p:cNvSpPr>
                <a:spLocks/>
              </p:cNvSpPr>
              <p:nvPr/>
            </p:nvSpPr>
            <p:spPr bwMode="auto">
              <a:xfrm>
                <a:off x="6248400" y="3429000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56" name="Rectangle 16"/>
              <p:cNvSpPr>
                <a:spLocks noChangeArrowheads="1"/>
              </p:cNvSpPr>
              <p:nvPr/>
            </p:nvSpPr>
            <p:spPr bwMode="auto">
              <a:xfrm>
                <a:off x="6249710" y="3617546"/>
                <a:ext cx="648399" cy="6483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44000"/>
                    </a:schemeClr>
                  </a:gs>
                  <a:gs pos="100000">
                    <a:schemeClr val="accent2"/>
                  </a:gs>
                </a:gsLst>
                <a:lin ang="10800000" scaled="0"/>
              </a:gra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38" name="Group 230"/>
            <p:cNvGrpSpPr/>
            <p:nvPr/>
          </p:nvGrpSpPr>
          <p:grpSpPr>
            <a:xfrm>
              <a:off x="2260600" y="1831182"/>
              <a:ext cx="1047750" cy="836945"/>
              <a:chOff x="6248400" y="3429000"/>
              <a:chExt cx="1047750" cy="836945"/>
            </a:xfrm>
          </p:grpSpPr>
          <p:sp>
            <p:nvSpPr>
              <p:cNvPr id="539" name="Freeform 8"/>
              <p:cNvSpPr>
                <a:spLocks/>
              </p:cNvSpPr>
              <p:nvPr/>
            </p:nvSpPr>
            <p:spPr bwMode="auto">
              <a:xfrm>
                <a:off x="6249710" y="3429000"/>
                <a:ext cx="398260" cy="836891"/>
              </a:xfrm>
              <a:custGeom>
                <a:avLst/>
                <a:gdLst/>
                <a:ahLst/>
                <a:cxnLst>
                  <a:cxn ang="0">
                    <a:pos x="1460" y="2376"/>
                  </a:cxn>
                  <a:cxn ang="0">
                    <a:pos x="0" y="3068"/>
                  </a:cxn>
                  <a:cxn ang="0">
                    <a:pos x="0" y="692"/>
                  </a:cxn>
                  <a:cxn ang="0">
                    <a:pos x="1460" y="0"/>
                  </a:cxn>
                  <a:cxn ang="0">
                    <a:pos x="1460" y="2376"/>
                  </a:cxn>
                </a:cxnLst>
                <a:rect l="0" t="0" r="r" b="b"/>
                <a:pathLst>
                  <a:path w="1460" h="3068">
                    <a:moveTo>
                      <a:pt x="1460" y="2376"/>
                    </a:moveTo>
                    <a:lnTo>
                      <a:pt x="0" y="3068"/>
                    </a:lnTo>
                    <a:lnTo>
                      <a:pt x="0" y="692"/>
                    </a:lnTo>
                    <a:lnTo>
                      <a:pt x="1460" y="0"/>
                    </a:lnTo>
                    <a:lnTo>
                      <a:pt x="1460" y="2376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6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rgbClr val="5DD5FF">
                  <a:alpha val="75000"/>
                </a:srgbClr>
              </a:solidFill>
              <a:ln w="2" cap="flat">
                <a:solidFill>
                  <a:srgbClr val="00B0F0">
                    <a:alpha val="44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7" name="Rectangle 16"/>
              <p:cNvSpPr>
                <a:spLocks noChangeArrowheads="1"/>
              </p:cNvSpPr>
              <p:nvPr/>
            </p:nvSpPr>
            <p:spPr bwMode="auto">
              <a:xfrm>
                <a:off x="6647751" y="3429000"/>
                <a:ext cx="648399" cy="648399"/>
              </a:xfrm>
              <a:prstGeom prst="rect">
                <a:avLst/>
              </a:prstGeom>
              <a:solidFill>
                <a:schemeClr val="accent1">
                  <a:alpha val="75000"/>
                </a:schemeClr>
              </a:soli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8" name="Freeform 12"/>
              <p:cNvSpPr>
                <a:spLocks/>
              </p:cNvSpPr>
              <p:nvPr/>
            </p:nvSpPr>
            <p:spPr bwMode="auto">
              <a:xfrm>
                <a:off x="6248400" y="4077126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9" name="Freeform 12"/>
              <p:cNvSpPr>
                <a:spLocks/>
              </p:cNvSpPr>
              <p:nvPr/>
            </p:nvSpPr>
            <p:spPr bwMode="auto">
              <a:xfrm>
                <a:off x="6248400" y="3429000"/>
                <a:ext cx="1046932" cy="188764"/>
              </a:xfrm>
              <a:custGeom>
                <a:avLst/>
                <a:gdLst/>
                <a:ahLst/>
                <a:cxnLst>
                  <a:cxn ang="0">
                    <a:pos x="2376" y="692"/>
                  </a:cxn>
                  <a:cxn ang="0">
                    <a:pos x="0" y="692"/>
                  </a:cxn>
                  <a:cxn ang="0">
                    <a:pos x="1462" y="0"/>
                  </a:cxn>
                  <a:cxn ang="0">
                    <a:pos x="3838" y="0"/>
                  </a:cxn>
                  <a:cxn ang="0">
                    <a:pos x="2376" y="692"/>
                  </a:cxn>
                </a:cxnLst>
                <a:rect l="0" t="0" r="r" b="b"/>
                <a:pathLst>
                  <a:path w="3838" h="692">
                    <a:moveTo>
                      <a:pt x="2376" y="692"/>
                    </a:moveTo>
                    <a:lnTo>
                      <a:pt x="0" y="692"/>
                    </a:lnTo>
                    <a:lnTo>
                      <a:pt x="1462" y="0"/>
                    </a:lnTo>
                    <a:lnTo>
                      <a:pt x="3838" y="0"/>
                    </a:lnTo>
                    <a:lnTo>
                      <a:pt x="2376" y="692"/>
                    </a:lnTo>
                    <a:close/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2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50" name="Rectangle 16"/>
              <p:cNvSpPr>
                <a:spLocks noChangeArrowheads="1"/>
              </p:cNvSpPr>
              <p:nvPr/>
            </p:nvSpPr>
            <p:spPr bwMode="auto">
              <a:xfrm>
                <a:off x="6249710" y="3617546"/>
                <a:ext cx="648399" cy="6483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44000"/>
                    </a:schemeClr>
                  </a:gs>
                  <a:gs pos="100000">
                    <a:schemeClr val="accent2"/>
                  </a:gs>
                </a:gsLst>
                <a:lin ang="10800000" scaled="0"/>
              </a:gradFill>
              <a:ln w="3" cap="flat">
                <a:solidFill>
                  <a:schemeClr val="accent2">
                    <a:alpha val="44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733" name="Right Arrow 732"/>
          <p:cNvSpPr/>
          <p:nvPr/>
        </p:nvSpPr>
        <p:spPr>
          <a:xfrm>
            <a:off x="2286000" y="3268662"/>
            <a:ext cx="1143000" cy="381000"/>
          </a:xfrm>
          <a:prstGeom prst="rightArrow">
            <a:avLst/>
          </a:prstGeom>
          <a:solidFill>
            <a:schemeClr val="accent2"/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DCube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20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3DCubes</vt:lpstr>
      <vt:lpstr>PowerPoint 演示文稿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TZ-手动增减;XG-单色;KJ-3D;DH-静态;XJ-二级</cp:keywords>
  <dc:description>PPTfans.cn</dc:description>
  <cp:revision>51</cp:revision>
  <dcterms:created xsi:type="dcterms:W3CDTF">2009-06-05T11:29:08Z</dcterms:created>
  <dcterms:modified xsi:type="dcterms:W3CDTF">2012-07-18T18:15:00Z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