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367FE-A70C-4DA9-BA12-0E2A01B110B1}"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7B63E-0773-47E4-B169-C2F44BFFBE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367FE-A70C-4DA9-BA12-0E2A01B110B1}" type="datetimeFigureOut">
              <a:rPr lang="en-US" smtClean="0"/>
              <a:pPr/>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7B63E-0773-47E4-B169-C2F44BFFBE4A}" type="slidenum">
              <a:rPr lang="en-US" smtClean="0"/>
              <a:pPr/>
              <a:t>‹#›</a:t>
            </a:fld>
            <a:endParaRPr lang="en-US"/>
          </a:p>
        </p:txBody>
      </p:sp>
    </p:spTree>
    <p:extLst>
      <p:ext uri="{BB962C8B-B14F-4D97-AF65-F5344CB8AC3E}">
        <p14:creationId xmlns:p14="http://schemas.microsoft.com/office/powerpoint/2010/main" val="194179941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13"/>
          <p:cNvSpPr>
            <a:spLocks/>
          </p:cNvSpPr>
          <p:nvPr/>
        </p:nvSpPr>
        <p:spPr bwMode="auto">
          <a:xfrm>
            <a:off x="3127746" y="3857629"/>
            <a:ext cx="1329524" cy="1390453"/>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gradFill>
            <a:gsLst>
              <a:gs pos="0">
                <a:schemeClr val="lt2">
                  <a:tint val="80000"/>
                  <a:satMod val="300000"/>
                </a:schemeClr>
              </a:gs>
              <a:gs pos="100000">
                <a:schemeClr val="lt2">
                  <a:shade val="30000"/>
                  <a:satMod val="200000"/>
                </a:schemeClr>
              </a:gs>
            </a:gsLst>
            <a:path path="circle">
              <a:fillToRect l="50000" t="50000" r="50000" b="50000"/>
            </a:path>
          </a:gra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54" name="Freeform 13"/>
          <p:cNvSpPr>
            <a:spLocks/>
          </p:cNvSpPr>
          <p:nvPr/>
        </p:nvSpPr>
        <p:spPr bwMode="auto">
          <a:xfrm>
            <a:off x="6590863" y="3857628"/>
            <a:ext cx="1329706" cy="1390643"/>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gradFill>
            <a:gsLst>
              <a:gs pos="100000">
                <a:schemeClr val="accent5">
                  <a:shade val="51000"/>
                  <a:satMod val="130000"/>
                </a:schemeClr>
              </a:gs>
              <a:gs pos="44000">
                <a:schemeClr val="accent5">
                  <a:shade val="93000"/>
                  <a:satMod val="130000"/>
                </a:schemeClr>
              </a:gs>
              <a:gs pos="0">
                <a:schemeClr val="accent5">
                  <a:shade val="94000"/>
                  <a:satMod val="135000"/>
                </a:schemeClr>
              </a:gs>
            </a:gsLst>
            <a:path path="circle">
              <a:fillToRect l="50000" t="50000" r="50000" b="50000"/>
            </a:path>
          </a:gra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7" name="Group 26"/>
          <p:cNvGrpSpPr/>
          <p:nvPr/>
        </p:nvGrpSpPr>
        <p:grpSpPr>
          <a:xfrm>
            <a:off x="4438783" y="2620258"/>
            <a:ext cx="2180662" cy="1997094"/>
            <a:chOff x="3069425" y="2285992"/>
            <a:chExt cx="2574145" cy="2357454"/>
          </a:xfr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effectLst>
            <a:outerShdw blurRad="50800" dist="38100" dir="2700000" algn="tl" rotWithShape="0">
              <a:prstClr val="black">
                <a:alpha val="40000"/>
              </a:prstClr>
            </a:outerShdw>
          </a:effectLst>
        </p:grpSpPr>
        <p:sp>
          <p:nvSpPr>
            <p:cNvPr id="28" name="Block Arc 27"/>
            <p:cNvSpPr/>
            <p:nvPr/>
          </p:nvSpPr>
          <p:spPr>
            <a:xfrm>
              <a:off x="3286116" y="2285992"/>
              <a:ext cx="2357454" cy="2357454"/>
            </a:xfrm>
            <a:prstGeom prst="blockArc">
              <a:avLst>
                <a:gd name="adj1" fmla="val 14421142"/>
                <a:gd name="adj2" fmla="val 10800000"/>
                <a:gd name="adj3" fmla="val 18030"/>
              </a:avLst>
            </a:prstGeom>
            <a:grp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tx1"/>
                </a:solidFill>
              </a:endParaRPr>
            </a:p>
          </p:txBody>
        </p:sp>
        <p:sp>
          <p:nvSpPr>
            <p:cNvPr id="29" name="Up Arrow 28"/>
            <p:cNvSpPr/>
            <p:nvPr/>
          </p:nvSpPr>
          <p:spPr>
            <a:xfrm>
              <a:off x="3069425" y="2830018"/>
              <a:ext cx="857256" cy="642942"/>
            </a:xfrm>
            <a:prstGeom prst="upArrow">
              <a:avLst>
                <a:gd name="adj1" fmla="val 49616"/>
                <a:gd name="adj2" fmla="val 80855"/>
              </a:avLst>
            </a:prstGeom>
            <a:grp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sp>
        <p:nvSpPr>
          <p:cNvPr id="30" name="Прямоугольник 121"/>
          <p:cNvSpPr/>
          <p:nvPr/>
        </p:nvSpPr>
        <p:spPr>
          <a:xfrm>
            <a:off x="5128044" y="3362342"/>
            <a:ext cx="1143008" cy="461665"/>
          </a:xfrm>
          <a:prstGeom prst="rect">
            <a:avLst/>
          </a:prstGeom>
        </p:spPr>
        <p:txBody>
          <a:bodyPr wrap="square">
            <a:spAutoFit/>
          </a:bodyPr>
          <a:lstStyle/>
          <a:p>
            <a:r>
              <a:rPr lang="en-US" sz="1200" dirty="0" smtClean="0">
                <a:latin typeface="Arial" pitchFamily="34" charset="0"/>
                <a:cs typeface="Arial" pitchFamily="34" charset="0"/>
              </a:rPr>
              <a:t>This is an example text.</a:t>
            </a:r>
          </a:p>
        </p:txBody>
      </p:sp>
      <p:grpSp>
        <p:nvGrpSpPr>
          <p:cNvPr id="31" name="Group 30"/>
          <p:cNvGrpSpPr/>
          <p:nvPr/>
        </p:nvGrpSpPr>
        <p:grpSpPr>
          <a:xfrm>
            <a:off x="3192612" y="1962123"/>
            <a:ext cx="1283698" cy="1252586"/>
            <a:chOff x="883578" y="924689"/>
            <a:chExt cx="2416287" cy="2357729"/>
          </a:xfrm>
        </p:grpSpPr>
        <p:sp>
          <p:nvSpPr>
            <p:cNvPr id="32" name="Freeform 11"/>
            <p:cNvSpPr>
              <a:spLocks noEditPoints="1"/>
            </p:cNvSpPr>
            <p:nvPr/>
          </p:nvSpPr>
          <p:spPr bwMode="auto">
            <a:xfrm>
              <a:off x="883578" y="924689"/>
              <a:ext cx="2416287" cy="2357729"/>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12"/>
            <p:cNvSpPr>
              <a:spLocks/>
            </p:cNvSpPr>
            <p:nvPr/>
          </p:nvSpPr>
          <p:spPr bwMode="auto">
            <a:xfrm>
              <a:off x="1018112" y="1055836"/>
              <a:ext cx="2147219" cy="2095437"/>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grpSp>
      <p:grpSp>
        <p:nvGrpSpPr>
          <p:cNvPr id="34" name="Group 33"/>
          <p:cNvGrpSpPr/>
          <p:nvPr/>
        </p:nvGrpSpPr>
        <p:grpSpPr>
          <a:xfrm>
            <a:off x="4938276" y="4819643"/>
            <a:ext cx="1285204" cy="1254056"/>
            <a:chOff x="2160185" y="3098894"/>
            <a:chExt cx="2054625" cy="2004832"/>
          </a:xfrm>
        </p:grpSpPr>
        <p:sp>
          <p:nvSpPr>
            <p:cNvPr id="35" name="Freeform 11"/>
            <p:cNvSpPr>
              <a:spLocks noEditPoints="1"/>
            </p:cNvSpPr>
            <p:nvPr/>
          </p:nvSpPr>
          <p:spPr bwMode="auto">
            <a:xfrm rot="21129250">
              <a:off x="2160185" y="3098894"/>
              <a:ext cx="2054625" cy="2004832"/>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5"/>
            </a:solidFill>
            <a:ln w="0">
              <a:solidFill>
                <a:schemeClr val="accent2">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12"/>
            <p:cNvSpPr>
              <a:spLocks/>
            </p:cNvSpPr>
            <p:nvPr/>
          </p:nvSpPr>
          <p:spPr bwMode="auto">
            <a:xfrm rot="21129250">
              <a:off x="2274582" y="3210411"/>
              <a:ext cx="1825830" cy="1781799"/>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ln>
              <a:headEnd/>
              <a:tailEn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grpSp>
      <p:grpSp>
        <p:nvGrpSpPr>
          <p:cNvPr id="37" name="Group 36"/>
          <p:cNvGrpSpPr/>
          <p:nvPr/>
        </p:nvGrpSpPr>
        <p:grpSpPr>
          <a:xfrm>
            <a:off x="6667075" y="1957361"/>
            <a:ext cx="1291086" cy="1259798"/>
            <a:chOff x="888578" y="4639736"/>
            <a:chExt cx="1731612" cy="1689647"/>
          </a:xfrm>
        </p:grpSpPr>
        <p:sp>
          <p:nvSpPr>
            <p:cNvPr id="38" name="Freeform 11"/>
            <p:cNvSpPr>
              <a:spLocks noEditPoints="1"/>
            </p:cNvSpPr>
            <p:nvPr/>
          </p:nvSpPr>
          <p:spPr bwMode="auto">
            <a:xfrm rot="943525">
              <a:off x="888578" y="4639736"/>
              <a:ext cx="1731612" cy="1689647"/>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5"/>
            </a:solidFill>
            <a:ln w="0">
              <a:solidFill>
                <a:schemeClr val="accent4">
                  <a:lumMod val="60000"/>
                  <a:lumOff val="4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12"/>
            <p:cNvSpPr>
              <a:spLocks/>
            </p:cNvSpPr>
            <p:nvPr/>
          </p:nvSpPr>
          <p:spPr bwMode="auto">
            <a:xfrm rot="943525">
              <a:off x="984991" y="4733721"/>
              <a:ext cx="1538787" cy="1501677"/>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ln>
              <a:solidFill>
                <a:schemeClr val="accent4">
                  <a:lumMod val="40000"/>
                  <a:lumOff val="60000"/>
                </a:schemeClr>
              </a:solidFill>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grpSp>
      <p:sp>
        <p:nvSpPr>
          <p:cNvPr id="41" name="Freeform 13"/>
          <p:cNvSpPr>
            <a:spLocks/>
          </p:cNvSpPr>
          <p:nvPr/>
        </p:nvSpPr>
        <p:spPr bwMode="auto">
          <a:xfrm>
            <a:off x="4845507" y="1019158"/>
            <a:ext cx="1334012" cy="1395145"/>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gradFill>
            <a:gsLst>
              <a:gs pos="100000">
                <a:schemeClr val="accent4">
                  <a:shade val="51000"/>
                  <a:satMod val="130000"/>
                </a:schemeClr>
              </a:gs>
              <a:gs pos="16000">
                <a:schemeClr val="accent4">
                  <a:shade val="93000"/>
                  <a:satMod val="130000"/>
                </a:schemeClr>
              </a:gs>
              <a:gs pos="0">
                <a:schemeClr val="accent4">
                  <a:shade val="94000"/>
                  <a:satMod val="135000"/>
                </a:schemeClr>
              </a:gs>
            </a:gsLst>
            <a:path path="circle">
              <a:fillToRect l="50000" t="50000" r="50000" b="50000"/>
            </a:path>
          </a:gra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4" name="TextBox 44"/>
          <p:cNvSpPr txBox="1">
            <a:spLocks noChangeArrowheads="1"/>
          </p:cNvSpPr>
          <p:nvPr/>
        </p:nvSpPr>
        <p:spPr bwMode="auto">
          <a:xfrm>
            <a:off x="3504753" y="2438393"/>
            <a:ext cx="652492" cy="307777"/>
          </a:xfrm>
          <a:prstGeom prst="rect">
            <a:avLst/>
          </a:prstGeom>
          <a:noFill/>
          <a:ln w="9525">
            <a:noFill/>
            <a:miter lim="800000"/>
            <a:headEnd/>
            <a:tailEnd/>
          </a:ln>
        </p:spPr>
        <p:txBody>
          <a:bodyPr wrap="square">
            <a:spAutoFit/>
          </a:bodyPr>
          <a:lstStyle/>
          <a:p>
            <a:r>
              <a:rPr lang="en-US" sz="1400" b="1" dirty="0" smtClean="0">
                <a:solidFill>
                  <a:schemeClr val="bg1"/>
                </a:solidFill>
                <a:latin typeface="Arial" pitchFamily="34" charset="0"/>
                <a:cs typeface="Arial" pitchFamily="34" charset="0"/>
              </a:rPr>
              <a:t>TEXT</a:t>
            </a:r>
            <a:endParaRPr lang="en-US" sz="1400" b="1" dirty="0">
              <a:solidFill>
                <a:schemeClr val="bg1"/>
              </a:solidFill>
              <a:latin typeface="Arial" pitchFamily="34" charset="0"/>
              <a:cs typeface="Arial" pitchFamily="34" charset="0"/>
            </a:endParaRPr>
          </a:p>
        </p:txBody>
      </p:sp>
      <p:sp>
        <p:nvSpPr>
          <p:cNvPr id="45" name="TextBox 44"/>
          <p:cNvSpPr txBox="1">
            <a:spLocks noChangeArrowheads="1"/>
          </p:cNvSpPr>
          <p:nvPr/>
        </p:nvSpPr>
        <p:spPr bwMode="auto">
          <a:xfrm>
            <a:off x="3504753" y="4414836"/>
            <a:ext cx="652492" cy="307777"/>
          </a:xfrm>
          <a:prstGeom prst="rect">
            <a:avLst/>
          </a:prstGeom>
          <a:noFill/>
          <a:ln w="9525">
            <a:noFill/>
            <a:miter lim="800000"/>
            <a:headEnd/>
            <a:tailEnd/>
          </a:ln>
        </p:spPr>
        <p:txBody>
          <a:bodyPr wrap="square">
            <a:spAutoFit/>
          </a:bodyPr>
          <a:lstStyle/>
          <a:p>
            <a:r>
              <a:rPr lang="en-US" sz="1400" b="1" dirty="0" smtClean="0">
                <a:solidFill>
                  <a:schemeClr val="bg1"/>
                </a:solidFill>
                <a:latin typeface="Arial" pitchFamily="34" charset="0"/>
                <a:cs typeface="Arial" pitchFamily="34" charset="0"/>
              </a:rPr>
              <a:t>TEXT</a:t>
            </a:r>
            <a:endParaRPr lang="en-US" sz="1400" b="1" dirty="0">
              <a:solidFill>
                <a:schemeClr val="bg1"/>
              </a:solidFill>
              <a:latin typeface="Arial" pitchFamily="34" charset="0"/>
              <a:cs typeface="Arial" pitchFamily="34" charset="0"/>
            </a:endParaRPr>
          </a:p>
        </p:txBody>
      </p:sp>
      <p:sp>
        <p:nvSpPr>
          <p:cNvPr id="46" name="TextBox 44"/>
          <p:cNvSpPr txBox="1">
            <a:spLocks noChangeArrowheads="1"/>
          </p:cNvSpPr>
          <p:nvPr/>
        </p:nvSpPr>
        <p:spPr bwMode="auto">
          <a:xfrm>
            <a:off x="6995677" y="2438393"/>
            <a:ext cx="652492" cy="307777"/>
          </a:xfrm>
          <a:prstGeom prst="rect">
            <a:avLst/>
          </a:prstGeom>
          <a:noFill/>
          <a:ln w="9525">
            <a:noFill/>
            <a:miter lim="800000"/>
            <a:headEnd/>
            <a:tailEnd/>
          </a:ln>
        </p:spPr>
        <p:txBody>
          <a:bodyPr wrap="square">
            <a:spAutoFit/>
          </a:bodyPr>
          <a:lstStyle/>
          <a:p>
            <a:r>
              <a:rPr lang="en-US" sz="1400" b="1" dirty="0" smtClean="0">
                <a:solidFill>
                  <a:schemeClr val="bg1"/>
                </a:solidFill>
                <a:latin typeface="Arial" pitchFamily="34" charset="0"/>
                <a:cs typeface="Arial" pitchFamily="34" charset="0"/>
              </a:rPr>
              <a:t>TEXT</a:t>
            </a:r>
            <a:endParaRPr lang="en-US" sz="1400" b="1" dirty="0">
              <a:solidFill>
                <a:schemeClr val="bg1"/>
              </a:solidFill>
              <a:latin typeface="Arial" pitchFamily="34" charset="0"/>
              <a:cs typeface="Arial" pitchFamily="34" charset="0"/>
            </a:endParaRPr>
          </a:p>
        </p:txBody>
      </p:sp>
      <p:sp>
        <p:nvSpPr>
          <p:cNvPr id="47" name="TextBox 46"/>
          <p:cNvSpPr txBox="1">
            <a:spLocks noChangeArrowheads="1"/>
          </p:cNvSpPr>
          <p:nvPr/>
        </p:nvSpPr>
        <p:spPr bwMode="auto">
          <a:xfrm>
            <a:off x="6995677" y="4414836"/>
            <a:ext cx="652492" cy="307777"/>
          </a:xfrm>
          <a:prstGeom prst="rect">
            <a:avLst/>
          </a:prstGeom>
          <a:noFill/>
          <a:ln w="9525">
            <a:noFill/>
            <a:miter lim="800000"/>
            <a:headEnd/>
            <a:tailEnd/>
          </a:ln>
        </p:spPr>
        <p:txBody>
          <a:bodyPr wrap="square">
            <a:spAutoFit/>
          </a:bodyPr>
          <a:lstStyle/>
          <a:p>
            <a:r>
              <a:rPr lang="en-US" sz="1400" b="1" dirty="0" smtClean="0">
                <a:solidFill>
                  <a:schemeClr val="bg1"/>
                </a:solidFill>
                <a:latin typeface="Arial" pitchFamily="34" charset="0"/>
                <a:cs typeface="Arial" pitchFamily="34" charset="0"/>
              </a:rPr>
              <a:t>TEXT</a:t>
            </a:r>
            <a:endParaRPr lang="en-US" sz="1400" b="1" dirty="0">
              <a:solidFill>
                <a:schemeClr val="bg1"/>
              </a:solidFill>
              <a:latin typeface="Arial" pitchFamily="34" charset="0"/>
              <a:cs typeface="Arial" pitchFamily="34" charset="0"/>
            </a:endParaRPr>
          </a:p>
        </p:txBody>
      </p:sp>
      <p:sp>
        <p:nvSpPr>
          <p:cNvPr id="52" name="TextBox 44"/>
          <p:cNvSpPr txBox="1">
            <a:spLocks noChangeArrowheads="1"/>
          </p:cNvSpPr>
          <p:nvPr/>
        </p:nvSpPr>
        <p:spPr bwMode="auto">
          <a:xfrm>
            <a:off x="5257352" y="1557336"/>
            <a:ext cx="652492" cy="307777"/>
          </a:xfrm>
          <a:prstGeom prst="rect">
            <a:avLst/>
          </a:prstGeom>
          <a:noFill/>
          <a:ln w="9525">
            <a:noFill/>
            <a:miter lim="800000"/>
            <a:headEnd/>
            <a:tailEnd/>
          </a:ln>
        </p:spPr>
        <p:txBody>
          <a:bodyPr wrap="square">
            <a:spAutoFit/>
          </a:bodyPr>
          <a:lstStyle/>
          <a:p>
            <a:r>
              <a:rPr lang="en-US" sz="1400" b="1" dirty="0" smtClean="0">
                <a:solidFill>
                  <a:schemeClr val="bg1"/>
                </a:solidFill>
                <a:latin typeface="Arial" pitchFamily="34" charset="0"/>
                <a:cs typeface="Arial" pitchFamily="34" charset="0"/>
              </a:rPr>
              <a:t>TEXT</a:t>
            </a:r>
            <a:endParaRPr lang="en-US" sz="1400" b="1" dirty="0">
              <a:solidFill>
                <a:schemeClr val="bg1"/>
              </a:solidFill>
              <a:latin typeface="Arial" pitchFamily="34" charset="0"/>
              <a:cs typeface="Arial" pitchFamily="34" charset="0"/>
            </a:endParaRPr>
          </a:p>
        </p:txBody>
      </p:sp>
      <p:sp>
        <p:nvSpPr>
          <p:cNvPr id="53" name="TextBox 44"/>
          <p:cNvSpPr txBox="1">
            <a:spLocks noChangeArrowheads="1"/>
          </p:cNvSpPr>
          <p:nvPr/>
        </p:nvSpPr>
        <p:spPr bwMode="auto">
          <a:xfrm>
            <a:off x="5257352" y="5305435"/>
            <a:ext cx="652492" cy="307777"/>
          </a:xfrm>
          <a:prstGeom prst="rect">
            <a:avLst/>
          </a:prstGeom>
          <a:noFill/>
          <a:ln w="9525">
            <a:noFill/>
            <a:miter lim="800000"/>
            <a:headEnd/>
            <a:tailEnd/>
          </a:ln>
        </p:spPr>
        <p:txBody>
          <a:bodyPr wrap="square">
            <a:spAutoFit/>
          </a:bodyPr>
          <a:lstStyle/>
          <a:p>
            <a:r>
              <a:rPr lang="en-US" sz="1400" b="1" dirty="0" smtClean="0">
                <a:solidFill>
                  <a:schemeClr val="bg1"/>
                </a:solidFill>
                <a:latin typeface="Arial" pitchFamily="34" charset="0"/>
                <a:cs typeface="Arial" pitchFamily="34" charset="0"/>
              </a:rPr>
              <a:t>TEXT</a:t>
            </a:r>
            <a:endParaRPr lang="en-US" sz="1400" b="1" dirty="0">
              <a:solidFill>
                <a:schemeClr val="bg1"/>
              </a:solidFill>
              <a:latin typeface="Arial" pitchFamily="34" charset="0"/>
              <a:cs typeface="Arial" pitchFamily="34" charset="0"/>
            </a:endParaRPr>
          </a:p>
        </p:txBody>
      </p:sp>
      <p:sp>
        <p:nvSpPr>
          <p:cNvPr id="55" name="Прямоугольник 121"/>
          <p:cNvSpPr/>
          <p:nvPr/>
        </p:nvSpPr>
        <p:spPr>
          <a:xfrm>
            <a:off x="457171" y="1624000"/>
            <a:ext cx="2143140" cy="3970318"/>
          </a:xfrm>
          <a:prstGeom prst="rect">
            <a:avLst/>
          </a:prstGeom>
        </p:spPr>
        <p:txBody>
          <a:bodyPr wrap="square">
            <a:spAutoFit/>
          </a:bodyPr>
          <a:lstStyle/>
          <a:p>
            <a:r>
              <a:rPr lang="en-US" sz="1200" b="1" dirty="0" smtClean="0">
                <a:latin typeface="Arial" pitchFamily="34" charset="0"/>
                <a:cs typeface="Arial" pitchFamily="34" charset="0"/>
              </a:rPr>
              <a:t>This is an example text.</a:t>
            </a:r>
          </a:p>
          <a:p>
            <a:r>
              <a:rPr lang="en-US" sz="1200" dirty="0" smtClean="0">
                <a:latin typeface="Arial" pitchFamily="34" charset="0"/>
                <a:cs typeface="Arial" pitchFamily="34" charset="0"/>
              </a:rPr>
              <a:t>Go ahead and replace it with your own text. This is an example text. Go ahead and replace it with your own text. This is an example text. Go ahead and replace it with your own text. This is an example text. Go ahead and replace it with your own text. This is an example text.</a:t>
            </a:r>
            <a:endParaRPr lang="ru-RU" sz="1200" dirty="0" smtClean="0">
              <a:latin typeface="Arial" pitchFamily="34" charset="0"/>
              <a:cs typeface="Arial" pitchFamily="34" charset="0"/>
            </a:endParaRPr>
          </a:p>
          <a:p>
            <a:r>
              <a:rPr lang="en-US" sz="1200" dirty="0" smtClean="0">
                <a:latin typeface="Arial" pitchFamily="34" charset="0"/>
                <a:cs typeface="Arial" pitchFamily="34" charset="0"/>
              </a:rPr>
              <a:t>Go ahead and replace it with your own text. This is an example text. Go ahead and replace it with your own text. This is an example text.</a:t>
            </a:r>
            <a:endParaRPr lang="ru-RU" sz="1200" dirty="0" smtClean="0">
              <a:latin typeface="Arial" pitchFamily="34" charset="0"/>
              <a:cs typeface="Arial" pitchFamily="34" charset="0"/>
            </a:endParaRPr>
          </a:p>
          <a:p>
            <a:r>
              <a:rPr lang="en-US" sz="1200" dirty="0" smtClean="0">
                <a:latin typeface="Arial" pitchFamily="34" charset="0"/>
                <a:cs typeface="Arial" pitchFamily="34" charset="0"/>
              </a:rPr>
              <a:t>Go ahead and replace it with your own text. This is an example text. Go ahead and replace it with your own text. This is an example text.</a:t>
            </a:r>
            <a:endParaRPr lang="ru-RU" sz="1200" dirty="0" smtClean="0">
              <a:latin typeface="Arial" pitchFamily="34" charset="0"/>
              <a:cs typeface="Arial" pitchFamily="34" charset="0"/>
            </a:endParaRPr>
          </a:p>
        </p:txBody>
      </p:sp>
      <p:sp>
        <p:nvSpPr>
          <p:cNvPr id="26" name="TextBox 44"/>
          <p:cNvSpPr txBox="1">
            <a:spLocks noChangeArrowheads="1"/>
          </p:cNvSpPr>
          <p:nvPr/>
        </p:nvSpPr>
        <p:spPr bwMode="auto">
          <a:xfrm>
            <a:off x="242590" y="302980"/>
            <a:ext cx="3400716" cy="338554"/>
          </a:xfrm>
          <a:prstGeom prst="rect">
            <a:avLst/>
          </a:prstGeom>
          <a:noFill/>
          <a:ln w="9525">
            <a:noFill/>
            <a:miter lim="800000"/>
            <a:headEnd/>
            <a:tailEnd/>
          </a:ln>
        </p:spPr>
        <p:txBody>
          <a:bodyPr wrap="square">
            <a:spAutoFit/>
          </a:bodyPr>
          <a:lstStyle/>
          <a:p>
            <a:pPr marL="228600" indent="-228600"/>
            <a:r>
              <a:rPr lang="en-US" sz="1600" b="1" dirty="0" smtClean="0">
                <a:solidFill>
                  <a:schemeClr val="tx1">
                    <a:lumMod val="85000"/>
                    <a:lumOff val="15000"/>
                  </a:schemeClr>
                </a:solidFill>
                <a:latin typeface="Arial" pitchFamily="34" charset="0"/>
                <a:cs typeface="Arial" pitchFamily="34" charset="0"/>
              </a:rPr>
              <a:t>COLOR ELEMENTS</a:t>
            </a:r>
            <a:endParaRPr lang="ru-RU" sz="1600" b="1" dirty="0">
              <a:solidFill>
                <a:schemeClr val="tx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1151505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ycolors">
      <a:dk1>
        <a:sysClr val="windowText" lastClr="000000"/>
      </a:dk1>
      <a:lt1>
        <a:sysClr val="window" lastClr="FFFFFF"/>
      </a:lt1>
      <a:dk2>
        <a:srgbClr val="0070C0"/>
      </a:dk2>
      <a:lt2>
        <a:srgbClr val="4EE7FC"/>
      </a:lt2>
      <a:accent1>
        <a:srgbClr val="A00000"/>
      </a:accent1>
      <a:accent2>
        <a:srgbClr val="FF0000"/>
      </a:accent2>
      <a:accent3>
        <a:srgbClr val="127D12"/>
      </a:accent3>
      <a:accent4>
        <a:srgbClr val="28D728"/>
      </a:accent4>
      <a:accent5>
        <a:srgbClr val="FF9900"/>
      </a:accent5>
      <a:accent6>
        <a:srgbClr val="FFF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148</Words>
  <Application>Microsoft Office PowerPoint</Application>
  <PresentationFormat>全屏显示(4:3)</PresentationFormat>
  <Paragraphs>12</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PowerPoint 演示文稿</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PPTfans网素材pptfans.cn</dc:title>
  <dc:creator>pptfans.cn</dc:creator>
  <dc:description/>
  <cp:lastModifiedBy>k</cp:lastModifiedBy>
  <cp:revision>32</cp:revision>
  <dcterms:created xsi:type="dcterms:W3CDTF">2010-11-26T09:48:13Z</dcterms:created>
  <dcterms:modified xsi:type="dcterms:W3CDTF">2014-05-29T06:16:00Z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PPTfans网素材pptfans.cn</vt:lpwstr>
  </property>
  <property fmtid="{D5CDD505-2E9C-101B-9397-08002B2CF9AE}" pid="3" name="SlideDescription">
    <vt:lpwstr/>
  </property>
</Properties>
</file>