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A4DD3-43E7-4BD6-BA37-EAD64771FEF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493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14F53351-C90C-4150-AF5B-5B5CBCDE36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816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m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3434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Group 17"/>
          <p:cNvGrpSpPr>
            <a:grpSpLocks/>
          </p:cNvGrpSpPr>
          <p:nvPr/>
        </p:nvGrpSpPr>
        <p:grpSpPr bwMode="auto">
          <a:xfrm>
            <a:off x="2743200" y="3263900"/>
            <a:ext cx="1905000" cy="1730375"/>
            <a:chOff x="1728" y="2056"/>
            <a:chExt cx="1200" cy="1090"/>
          </a:xfrm>
        </p:grpSpPr>
        <p:sp>
          <p:nvSpPr>
            <p:cNvPr id="6157" name="Freeform 6"/>
            <p:cNvSpPr>
              <a:spLocks/>
            </p:cNvSpPr>
            <p:nvPr/>
          </p:nvSpPr>
          <p:spPr bwMode="auto">
            <a:xfrm>
              <a:off x="1781" y="2064"/>
              <a:ext cx="1147" cy="1082"/>
            </a:xfrm>
            <a:custGeom>
              <a:avLst/>
              <a:gdLst>
                <a:gd name="T0" fmla="*/ 982 w 1302"/>
                <a:gd name="T1" fmla="*/ 9 h 1231"/>
                <a:gd name="T2" fmla="*/ 1055 w 1302"/>
                <a:gd name="T3" fmla="*/ 0 h 1231"/>
                <a:gd name="T4" fmla="*/ 1073 w 1302"/>
                <a:gd name="T5" fmla="*/ 601 h 1231"/>
                <a:gd name="T6" fmla="*/ 1147 w 1302"/>
                <a:gd name="T7" fmla="*/ 1079 h 1231"/>
                <a:gd name="T8" fmla="*/ 573 w 1302"/>
                <a:gd name="T9" fmla="*/ 1058 h 1231"/>
                <a:gd name="T10" fmla="*/ 5 w 1302"/>
                <a:gd name="T11" fmla="*/ 1082 h 1231"/>
                <a:gd name="T12" fmla="*/ 1 w 1302"/>
                <a:gd name="T13" fmla="*/ 776 h 1231"/>
                <a:gd name="T14" fmla="*/ 67 w 1302"/>
                <a:gd name="T15" fmla="*/ 275 h 1231"/>
                <a:gd name="T16" fmla="*/ 716 w 1302"/>
                <a:gd name="T17" fmla="*/ 136 h 1231"/>
                <a:gd name="T18" fmla="*/ 982 w 1302"/>
                <a:gd name="T19" fmla="*/ 9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3767" name="Freeform 7"/>
            <p:cNvSpPr>
              <a:spLocks/>
            </p:cNvSpPr>
            <p:nvPr/>
          </p:nvSpPr>
          <p:spPr bwMode="auto">
            <a:xfrm>
              <a:off x="1728" y="2056"/>
              <a:ext cx="1136" cy="1057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6148" name="Group 8"/>
          <p:cNvGrpSpPr>
            <a:grpSpLocks/>
          </p:cNvGrpSpPr>
          <p:nvPr/>
        </p:nvGrpSpPr>
        <p:grpSpPr bwMode="auto">
          <a:xfrm>
            <a:off x="3014663" y="3048000"/>
            <a:ext cx="414337" cy="458788"/>
            <a:chOff x="2302" y="1120"/>
            <a:chExt cx="191" cy="212"/>
          </a:xfrm>
        </p:grpSpPr>
        <p:sp>
          <p:nvSpPr>
            <p:cNvPr id="373769" name="Freeform 9"/>
            <p:cNvSpPr>
              <a:spLocks/>
            </p:cNvSpPr>
            <p:nvPr/>
          </p:nvSpPr>
          <p:spPr bwMode="auto">
            <a:xfrm>
              <a:off x="2302" y="1178"/>
              <a:ext cx="132" cy="154"/>
            </a:xfrm>
            <a:custGeom>
              <a:avLst/>
              <a:gdLst/>
              <a:ahLst/>
              <a:cxnLst>
                <a:cxn ang="0">
                  <a:pos x="24" y="233"/>
                </a:cxn>
                <a:cxn ang="0">
                  <a:pos x="16" y="238"/>
                </a:cxn>
                <a:cxn ang="0">
                  <a:pos x="3" y="229"/>
                </a:cxn>
                <a:cxn ang="0">
                  <a:pos x="5" y="217"/>
                </a:cxn>
                <a:cxn ang="0">
                  <a:pos x="181" y="0"/>
                </a:cxn>
                <a:cxn ang="0">
                  <a:pos x="204" y="23"/>
                </a:cxn>
                <a:cxn ang="0">
                  <a:pos x="24" y="233"/>
                </a:cxn>
              </a:cxnLst>
              <a:rect l="0" t="0" r="r" b="b"/>
              <a:pathLst>
                <a:path w="204" h="238">
                  <a:moveTo>
                    <a:pt x="24" y="233"/>
                  </a:moveTo>
                  <a:cubicBezTo>
                    <a:pt x="24" y="233"/>
                    <a:pt x="21" y="237"/>
                    <a:pt x="16" y="238"/>
                  </a:cubicBezTo>
                  <a:cubicBezTo>
                    <a:pt x="12" y="238"/>
                    <a:pt x="5" y="235"/>
                    <a:pt x="3" y="229"/>
                  </a:cubicBezTo>
                  <a:cubicBezTo>
                    <a:pt x="0" y="223"/>
                    <a:pt x="5" y="217"/>
                    <a:pt x="5" y="217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204" y="23"/>
                    <a:pt x="204" y="23"/>
                    <a:pt x="204" y="23"/>
                  </a:cubicBezTo>
                  <a:lnTo>
                    <a:pt x="24" y="233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60392"/>
                    <a:invGamma/>
                  </a:schemeClr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3770" name="Oval 10"/>
            <p:cNvSpPr>
              <a:spLocks noChangeArrowheads="1"/>
            </p:cNvSpPr>
            <p:nvPr/>
          </p:nvSpPr>
          <p:spPr bwMode="auto">
            <a:xfrm>
              <a:off x="2352" y="112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6149" name="Rectangle 11"/>
          <p:cNvSpPr>
            <a:spLocks noChangeArrowheads="1"/>
          </p:cNvSpPr>
          <p:nvPr/>
        </p:nvSpPr>
        <p:spPr bwMode="auto">
          <a:xfrm>
            <a:off x="2955925" y="4008438"/>
            <a:ext cx="1371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2954338" y="3706813"/>
            <a:ext cx="1362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solidFill>
                  <a:schemeClr val="accent2"/>
                </a:solidFill>
                <a:ea typeface="굴림" charset="-127"/>
              </a:rPr>
              <a:t>Click to add text</a:t>
            </a:r>
            <a:endParaRPr lang="en-US" altLang="zh-CN" sz="1200" baseline="0">
              <a:solidFill>
                <a:schemeClr val="accent2"/>
              </a:solidFill>
              <a:ea typeface="宋体" charset="-122"/>
            </a:endParaRPr>
          </a:p>
        </p:txBody>
      </p:sp>
      <p:sp>
        <p:nvSpPr>
          <p:cNvPr id="6151" name="AutoShape 13"/>
          <p:cNvSpPr>
            <a:spLocks noChangeArrowheads="1"/>
          </p:cNvSpPr>
          <p:nvPr/>
        </p:nvSpPr>
        <p:spPr bwMode="gray">
          <a:xfrm>
            <a:off x="304800" y="7620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="0" baseline="0">
                <a:ea typeface="굴림" charset="-127"/>
              </a:rPr>
              <a:t>Your Text Here</a:t>
            </a:r>
            <a:endParaRPr lang="en-US" altLang="zh-CN" sz="4500" b="0" baseline="0">
              <a:ea typeface="宋体" charset="-122"/>
            </a:endParaRPr>
          </a:p>
        </p:txBody>
      </p:sp>
      <p:sp>
        <p:nvSpPr>
          <p:cNvPr id="6152" name="Text Box 14"/>
          <p:cNvSpPr txBox="1">
            <a:spLocks noChangeArrowheads="1"/>
          </p:cNvSpPr>
          <p:nvPr/>
        </p:nvSpPr>
        <p:spPr bwMode="auto">
          <a:xfrm>
            <a:off x="5181600" y="2057400"/>
            <a:ext cx="3429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6153" name="Text Box 15"/>
          <p:cNvSpPr txBox="1">
            <a:spLocks noChangeArrowheads="1"/>
          </p:cNvSpPr>
          <p:nvPr/>
        </p:nvSpPr>
        <p:spPr bwMode="auto">
          <a:xfrm>
            <a:off x="5181600" y="3763963"/>
            <a:ext cx="34290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6154" name="Text Box 16"/>
          <p:cNvSpPr txBox="1">
            <a:spLocks noChangeArrowheads="1"/>
          </p:cNvSpPr>
          <p:nvPr/>
        </p:nvSpPr>
        <p:spPr bwMode="auto">
          <a:xfrm>
            <a:off x="533400" y="5548313"/>
            <a:ext cx="815340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</p:spTree>
    <p:extLst>
      <p:ext uri="{BB962C8B-B14F-4D97-AF65-F5344CB8AC3E}">
        <p14:creationId xmlns:p14="http://schemas.microsoft.com/office/powerpoint/2010/main" val="31192466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</TotalTime>
  <Words>226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DG-图片呈现</dc:subject>
  <dc:creator>PPTfans.cn</dc:creator>
  <cp:keywords>TZ-手动增减;KJ-平面;DH-静态;XJ-二级</cp:keywords>
  <dc:description>PPTfans.cn</dc:description>
  <cp:revision>65</cp:revision>
  <dcterms:created xsi:type="dcterms:W3CDTF">2009-08-17T12:38:25Z</dcterms:created>
  <dcterms:modified xsi:type="dcterms:W3CDTF">2012-07-18T18:36:04Z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