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01778-E11F-4EA8-93E1-D8D891E91402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9D20-F268-4556-8781-A87932406A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5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26"/>
          <p:cNvSpPr/>
          <p:nvPr/>
        </p:nvSpPr>
        <p:spPr>
          <a:xfrm flipV="1">
            <a:off x="0" y="5286388"/>
            <a:ext cx="9144000" cy="1571612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01435" y="4143380"/>
            <a:ext cx="2370354" cy="1464764"/>
            <a:chOff x="555771" y="1071544"/>
            <a:chExt cx="2658907" cy="1643076"/>
          </a:xfrm>
        </p:grpSpPr>
        <p:sp>
          <p:nvSpPr>
            <p:cNvPr id="6" name="Rounded Rectangle 5"/>
            <p:cNvSpPr/>
            <p:nvPr/>
          </p:nvSpPr>
          <p:spPr>
            <a:xfrm>
              <a:off x="608158" y="1117584"/>
              <a:ext cx="2606520" cy="1597036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3386823" y="4143380"/>
            <a:ext cx="2370354" cy="1464764"/>
            <a:chOff x="555771" y="1071544"/>
            <a:chExt cx="2658907" cy="1643076"/>
          </a:xfrm>
        </p:grpSpPr>
        <p:sp>
          <p:nvSpPr>
            <p:cNvPr id="37" name="Rounded Rectangle 36"/>
            <p:cNvSpPr/>
            <p:nvPr/>
          </p:nvSpPr>
          <p:spPr>
            <a:xfrm>
              <a:off x="608158" y="1117584"/>
              <a:ext cx="2606520" cy="1597036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39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6272212" y="4143380"/>
            <a:ext cx="2370354" cy="1464764"/>
            <a:chOff x="555771" y="1071544"/>
            <a:chExt cx="2658907" cy="1643076"/>
          </a:xfrm>
        </p:grpSpPr>
        <p:sp>
          <p:nvSpPr>
            <p:cNvPr id="43" name="Rounded Rectangle 42"/>
            <p:cNvSpPr/>
            <p:nvPr/>
          </p:nvSpPr>
          <p:spPr>
            <a:xfrm>
              <a:off x="608158" y="1117584"/>
              <a:ext cx="2606520" cy="1597036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45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2000232" y="1857364"/>
            <a:ext cx="2370354" cy="1464764"/>
            <a:chOff x="555771" y="1071544"/>
            <a:chExt cx="2658907" cy="1643076"/>
          </a:xfrm>
        </p:grpSpPr>
        <p:sp>
          <p:nvSpPr>
            <p:cNvPr id="50" name="Rounded Rectangle 49"/>
            <p:cNvSpPr/>
            <p:nvPr/>
          </p:nvSpPr>
          <p:spPr>
            <a:xfrm>
              <a:off x="608158" y="1117584"/>
              <a:ext cx="2606520" cy="1597036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52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4885620" y="1857364"/>
            <a:ext cx="2370354" cy="1464764"/>
            <a:chOff x="555771" y="1071544"/>
            <a:chExt cx="2658907" cy="1643076"/>
          </a:xfrm>
        </p:grpSpPr>
        <p:sp>
          <p:nvSpPr>
            <p:cNvPr id="56" name="Rounded Rectangle 55"/>
            <p:cNvSpPr/>
            <p:nvPr/>
          </p:nvSpPr>
          <p:spPr>
            <a:xfrm>
              <a:off x="608158" y="1117584"/>
              <a:ext cx="2606520" cy="1597036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58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1" name="Picture 2" descr="E:\09----------------Diagrams September\22\Png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643446"/>
            <a:ext cx="904488" cy="1348362"/>
          </a:xfrm>
          <a:prstGeom prst="rect">
            <a:avLst/>
          </a:prstGeom>
          <a:noFill/>
        </p:spPr>
      </p:pic>
      <p:pic>
        <p:nvPicPr>
          <p:cNvPr id="62" name="Picture 3" descr="E:\09----------------Diagrams September\22\Png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7297" y="2395310"/>
            <a:ext cx="1179596" cy="1129386"/>
          </a:xfrm>
          <a:prstGeom prst="rect">
            <a:avLst/>
          </a:prstGeom>
          <a:noFill/>
        </p:spPr>
      </p:pic>
      <p:pic>
        <p:nvPicPr>
          <p:cNvPr id="63" name="Picture 4" descr="E:\09----------------Diagrams September\22\Png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910148"/>
            <a:ext cx="1382532" cy="905184"/>
          </a:xfrm>
          <a:prstGeom prst="rect">
            <a:avLst/>
          </a:prstGeom>
          <a:noFill/>
        </p:spPr>
      </p:pic>
      <p:pic>
        <p:nvPicPr>
          <p:cNvPr id="64" name="Picture 5" descr="E:\09----------------Diagrams September\22\Png\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3016" y="2571744"/>
            <a:ext cx="1482256" cy="1004210"/>
          </a:xfrm>
          <a:prstGeom prst="rect">
            <a:avLst/>
          </a:prstGeom>
          <a:noFill/>
        </p:spPr>
      </p:pic>
      <p:pic>
        <p:nvPicPr>
          <p:cNvPr id="65" name="Picture 7" descr="E:\09----------------Diagrams September\22\Png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94075" y="4693204"/>
            <a:ext cx="1426118" cy="1307564"/>
          </a:xfrm>
          <a:prstGeom prst="rect">
            <a:avLst/>
          </a:prstGeom>
          <a:noFill/>
        </p:spPr>
      </p:pic>
      <p:sp>
        <p:nvSpPr>
          <p:cNvPr id="66" name="Прямоугольник 121"/>
          <p:cNvSpPr/>
          <p:nvPr/>
        </p:nvSpPr>
        <p:spPr>
          <a:xfrm>
            <a:off x="1828801" y="969888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67" name="Прямоугольник 121"/>
          <p:cNvSpPr/>
          <p:nvPr/>
        </p:nvSpPr>
        <p:spPr>
          <a:xfrm>
            <a:off x="5193321" y="2143116"/>
            <a:ext cx="1908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68" name="Прямоугольник 121"/>
          <p:cNvSpPr/>
          <p:nvPr/>
        </p:nvSpPr>
        <p:spPr>
          <a:xfrm>
            <a:off x="2329260" y="2143116"/>
            <a:ext cx="1908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69" name="Прямоугольник 121"/>
          <p:cNvSpPr/>
          <p:nvPr/>
        </p:nvSpPr>
        <p:spPr>
          <a:xfrm>
            <a:off x="6621535" y="4442628"/>
            <a:ext cx="1908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70" name="Прямоугольник 121"/>
          <p:cNvSpPr/>
          <p:nvPr/>
        </p:nvSpPr>
        <p:spPr>
          <a:xfrm>
            <a:off x="3757474" y="4442628"/>
            <a:ext cx="1908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71" name="Прямоугольник 121"/>
          <p:cNvSpPr/>
          <p:nvPr/>
        </p:nvSpPr>
        <p:spPr>
          <a:xfrm>
            <a:off x="857224" y="4442628"/>
            <a:ext cx="1908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72" name="Прямоугольник 121"/>
          <p:cNvSpPr/>
          <p:nvPr/>
        </p:nvSpPr>
        <p:spPr>
          <a:xfrm>
            <a:off x="869657" y="4777776"/>
            <a:ext cx="18193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3" name="Прямоугольник 121"/>
          <p:cNvSpPr/>
          <p:nvPr/>
        </p:nvSpPr>
        <p:spPr>
          <a:xfrm>
            <a:off x="3775773" y="4777776"/>
            <a:ext cx="18193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4" name="Прямоугольник 121"/>
          <p:cNvSpPr/>
          <p:nvPr/>
        </p:nvSpPr>
        <p:spPr>
          <a:xfrm>
            <a:off x="6658504" y="4777776"/>
            <a:ext cx="18193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5" name="Прямоугольник 121"/>
          <p:cNvSpPr/>
          <p:nvPr/>
        </p:nvSpPr>
        <p:spPr>
          <a:xfrm>
            <a:off x="5235921" y="2486827"/>
            <a:ext cx="18193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6" name="Прямоугольник 121"/>
          <p:cNvSpPr/>
          <p:nvPr/>
        </p:nvSpPr>
        <p:spPr>
          <a:xfrm>
            <a:off x="2385882" y="2486827"/>
            <a:ext cx="18193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35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54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