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A4DD3-43E7-4BD6-BA37-EAD64771FEF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493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14F53351-C90C-4150-AF5B-5B5CBCDE36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951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4791075" y="4284663"/>
            <a:ext cx="1912938" cy="1911350"/>
            <a:chOff x="2400" y="2858"/>
            <a:chExt cx="1301" cy="1299"/>
          </a:xfrm>
        </p:grpSpPr>
        <p:sp>
          <p:nvSpPr>
            <p:cNvPr id="7260" name="Freeform 5"/>
            <p:cNvSpPr>
              <a:spLocks/>
            </p:cNvSpPr>
            <p:nvPr/>
          </p:nvSpPr>
          <p:spPr bwMode="auto">
            <a:xfrm>
              <a:off x="2457" y="2985"/>
              <a:ext cx="1244" cy="1172"/>
            </a:xfrm>
            <a:custGeom>
              <a:avLst/>
              <a:gdLst>
                <a:gd name="T0" fmla="*/ 1065 w 1302"/>
                <a:gd name="T1" fmla="*/ 10 h 1231"/>
                <a:gd name="T2" fmla="*/ 1144 w 1302"/>
                <a:gd name="T3" fmla="*/ 0 h 1231"/>
                <a:gd name="T4" fmla="*/ 1164 w 1302"/>
                <a:gd name="T5" fmla="*/ 651 h 1231"/>
                <a:gd name="T6" fmla="*/ 1244 w 1302"/>
                <a:gd name="T7" fmla="*/ 1169 h 1231"/>
                <a:gd name="T8" fmla="*/ 621 w 1302"/>
                <a:gd name="T9" fmla="*/ 1146 h 1231"/>
                <a:gd name="T10" fmla="*/ 6 w 1302"/>
                <a:gd name="T11" fmla="*/ 1172 h 1231"/>
                <a:gd name="T12" fmla="*/ 1 w 1302"/>
                <a:gd name="T13" fmla="*/ 841 h 1231"/>
                <a:gd name="T14" fmla="*/ 73 w 1302"/>
                <a:gd name="T15" fmla="*/ 298 h 1231"/>
                <a:gd name="T16" fmla="*/ 777 w 1302"/>
                <a:gd name="T17" fmla="*/ 148 h 1231"/>
                <a:gd name="T18" fmla="*/ 1065 w 1302"/>
                <a:gd name="T19" fmla="*/ 10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790" name="Freeform 6"/>
            <p:cNvSpPr>
              <a:spLocks/>
            </p:cNvSpPr>
            <p:nvPr/>
          </p:nvSpPr>
          <p:spPr bwMode="auto">
            <a:xfrm>
              <a:off x="2400" y="2976"/>
              <a:ext cx="1232" cy="1147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7262" name="Group 7"/>
            <p:cNvGrpSpPr>
              <a:grpSpLocks/>
            </p:cNvGrpSpPr>
            <p:nvPr/>
          </p:nvGrpSpPr>
          <p:grpSpPr bwMode="auto">
            <a:xfrm>
              <a:off x="2951" y="2858"/>
              <a:ext cx="259" cy="272"/>
              <a:chOff x="1088" y="998"/>
              <a:chExt cx="296" cy="311"/>
            </a:xfrm>
          </p:grpSpPr>
          <p:sp>
            <p:nvSpPr>
              <p:cNvPr id="7263" name="Line 8"/>
              <p:cNvSpPr>
                <a:spLocks noChangeShapeType="1"/>
              </p:cNvSpPr>
              <p:nvPr/>
            </p:nvSpPr>
            <p:spPr bwMode="auto">
              <a:xfrm>
                <a:off x="1278" y="1262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64" name="Line 9"/>
              <p:cNvSpPr>
                <a:spLocks noChangeShapeType="1"/>
              </p:cNvSpPr>
              <p:nvPr/>
            </p:nvSpPr>
            <p:spPr bwMode="auto">
              <a:xfrm>
                <a:off x="1278" y="1262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4794" name="Freeform 10"/>
              <p:cNvSpPr>
                <a:spLocks/>
              </p:cNvSpPr>
              <p:nvPr/>
            </p:nvSpPr>
            <p:spPr bwMode="auto">
              <a:xfrm>
                <a:off x="1090" y="1200"/>
                <a:ext cx="106" cy="109"/>
              </a:xfrm>
              <a:custGeom>
                <a:avLst/>
                <a:gdLst/>
                <a:ahLst/>
                <a:cxnLst>
                  <a:cxn ang="0">
                    <a:pos x="3" y="144"/>
                  </a:cxn>
                  <a:cxn ang="0">
                    <a:pos x="104" y="0"/>
                  </a:cxn>
                  <a:cxn ang="0">
                    <a:pos x="104" y="36"/>
                  </a:cxn>
                  <a:cxn ang="0">
                    <a:pos x="154" y="56"/>
                  </a:cxn>
                  <a:cxn ang="0">
                    <a:pos x="161" y="52"/>
                  </a:cxn>
                  <a:cxn ang="0">
                    <a:pos x="26" y="164"/>
                  </a:cxn>
                  <a:cxn ang="0">
                    <a:pos x="23" y="166"/>
                  </a:cxn>
                  <a:cxn ang="0">
                    <a:pos x="3" y="158"/>
                  </a:cxn>
                  <a:cxn ang="0">
                    <a:pos x="3" y="144"/>
                  </a:cxn>
                </a:cxnLst>
                <a:rect l="0" t="0" r="r" b="b"/>
                <a:pathLst>
                  <a:path w="161" h="169">
                    <a:moveTo>
                      <a:pt x="3" y="144"/>
                    </a:moveTo>
                    <a:cubicBezTo>
                      <a:pt x="104" y="0"/>
                      <a:pt x="104" y="0"/>
                      <a:pt x="104" y="0"/>
                    </a:cubicBezTo>
                    <a:cubicBezTo>
                      <a:pt x="97" y="9"/>
                      <a:pt x="97" y="23"/>
                      <a:pt x="104" y="36"/>
                    </a:cubicBezTo>
                    <a:cubicBezTo>
                      <a:pt x="114" y="54"/>
                      <a:pt x="137" y="63"/>
                      <a:pt x="154" y="56"/>
                    </a:cubicBezTo>
                    <a:cubicBezTo>
                      <a:pt x="156" y="55"/>
                      <a:pt x="159" y="54"/>
                      <a:pt x="161" y="52"/>
                    </a:cubicBezTo>
                    <a:cubicBezTo>
                      <a:pt x="26" y="164"/>
                      <a:pt x="26" y="164"/>
                      <a:pt x="26" y="164"/>
                    </a:cubicBezTo>
                    <a:cubicBezTo>
                      <a:pt x="25" y="165"/>
                      <a:pt x="24" y="165"/>
                      <a:pt x="23" y="166"/>
                    </a:cubicBezTo>
                    <a:cubicBezTo>
                      <a:pt x="16" y="169"/>
                      <a:pt x="7" y="165"/>
                      <a:pt x="3" y="158"/>
                    </a:cubicBezTo>
                    <a:cubicBezTo>
                      <a:pt x="0" y="153"/>
                      <a:pt x="1" y="147"/>
                      <a:pt x="3" y="144"/>
                    </a:cubicBezTo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57255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795" name="Freeform 11"/>
              <p:cNvSpPr>
                <a:spLocks/>
              </p:cNvSpPr>
              <p:nvPr/>
            </p:nvSpPr>
            <p:spPr bwMode="auto">
              <a:xfrm>
                <a:off x="1088" y="1083"/>
                <a:ext cx="218" cy="218"/>
              </a:xfrm>
              <a:custGeom>
                <a:avLst/>
                <a:gdLst/>
                <a:ahLst/>
                <a:cxnLst>
                  <a:cxn ang="0">
                    <a:pos x="331" y="134"/>
                  </a:cxn>
                  <a:cxn ang="0">
                    <a:pos x="312" y="86"/>
                  </a:cxn>
                  <a:cxn ang="0">
                    <a:pos x="259" y="29"/>
                  </a:cxn>
                  <a:cxn ang="0">
                    <a:pos x="186" y="2"/>
                  </a:cxn>
                  <a:cxn ang="0">
                    <a:pos x="147" y="2"/>
                  </a:cxn>
                  <a:cxn ang="0">
                    <a:pos x="131" y="5"/>
                  </a:cxn>
                  <a:cxn ang="0">
                    <a:pos x="107" y="12"/>
                  </a:cxn>
                  <a:cxn ang="0">
                    <a:pos x="75" y="29"/>
                  </a:cxn>
                  <a:cxn ang="0">
                    <a:pos x="65" y="36"/>
                  </a:cxn>
                  <a:cxn ang="0">
                    <a:pos x="57" y="43"/>
                  </a:cxn>
                  <a:cxn ang="0">
                    <a:pos x="48" y="51"/>
                  </a:cxn>
                  <a:cxn ang="0">
                    <a:pos x="47" y="52"/>
                  </a:cxn>
                  <a:cxn ang="0">
                    <a:pos x="48" y="51"/>
                  </a:cxn>
                  <a:cxn ang="0">
                    <a:pos x="35" y="223"/>
                  </a:cxn>
                  <a:cxn ang="0">
                    <a:pos x="249" y="310"/>
                  </a:cxn>
                  <a:cxn ang="0">
                    <a:pos x="293" y="277"/>
                  </a:cxn>
                  <a:cxn ang="0">
                    <a:pos x="293" y="278"/>
                  </a:cxn>
                  <a:cxn ang="0">
                    <a:pos x="293" y="277"/>
                  </a:cxn>
                  <a:cxn ang="0">
                    <a:pos x="299" y="271"/>
                  </a:cxn>
                  <a:cxn ang="0">
                    <a:pos x="307" y="259"/>
                  </a:cxn>
                  <a:cxn ang="0">
                    <a:pos x="321" y="232"/>
                  </a:cxn>
                  <a:cxn ang="0">
                    <a:pos x="333" y="187"/>
                  </a:cxn>
                  <a:cxn ang="0">
                    <a:pos x="331" y="134"/>
                  </a:cxn>
                </a:cxnLst>
                <a:rect l="0" t="0" r="r" b="b"/>
                <a:pathLst>
                  <a:path w="336" h="340">
                    <a:moveTo>
                      <a:pt x="331" y="134"/>
                    </a:moveTo>
                    <a:cubicBezTo>
                      <a:pt x="329" y="128"/>
                      <a:pt x="325" y="110"/>
                      <a:pt x="312" y="86"/>
                    </a:cubicBezTo>
                    <a:cubicBezTo>
                      <a:pt x="306" y="76"/>
                      <a:pt x="291" y="50"/>
                      <a:pt x="259" y="29"/>
                    </a:cubicBezTo>
                    <a:cubicBezTo>
                      <a:pt x="227" y="7"/>
                      <a:pt x="197" y="4"/>
                      <a:pt x="186" y="2"/>
                    </a:cubicBezTo>
                    <a:cubicBezTo>
                      <a:pt x="184" y="2"/>
                      <a:pt x="166" y="0"/>
                      <a:pt x="147" y="2"/>
                    </a:cubicBezTo>
                    <a:cubicBezTo>
                      <a:pt x="131" y="5"/>
                      <a:pt x="131" y="5"/>
                      <a:pt x="131" y="5"/>
                    </a:cubicBezTo>
                    <a:cubicBezTo>
                      <a:pt x="124" y="7"/>
                      <a:pt x="114" y="10"/>
                      <a:pt x="107" y="12"/>
                    </a:cubicBezTo>
                    <a:cubicBezTo>
                      <a:pt x="107" y="12"/>
                      <a:pt x="91" y="18"/>
                      <a:pt x="75" y="29"/>
                    </a:cubicBezTo>
                    <a:cubicBezTo>
                      <a:pt x="72" y="31"/>
                      <a:pt x="68" y="34"/>
                      <a:pt x="65" y="36"/>
                    </a:cubicBezTo>
                    <a:cubicBezTo>
                      <a:pt x="62" y="38"/>
                      <a:pt x="60" y="40"/>
                      <a:pt x="57" y="43"/>
                    </a:cubicBezTo>
                    <a:cubicBezTo>
                      <a:pt x="54" y="45"/>
                      <a:pt x="51" y="48"/>
                      <a:pt x="48" y="51"/>
                    </a:cubicBezTo>
                    <a:cubicBezTo>
                      <a:pt x="48" y="51"/>
                      <a:pt x="47" y="52"/>
                      <a:pt x="47" y="52"/>
                    </a:cubicBezTo>
                    <a:cubicBezTo>
                      <a:pt x="47" y="52"/>
                      <a:pt x="47" y="51"/>
                      <a:pt x="48" y="51"/>
                    </a:cubicBezTo>
                    <a:cubicBezTo>
                      <a:pt x="7" y="93"/>
                      <a:pt x="0" y="161"/>
                      <a:pt x="35" y="223"/>
                    </a:cubicBezTo>
                    <a:cubicBezTo>
                      <a:pt x="80" y="302"/>
                      <a:pt x="175" y="340"/>
                      <a:pt x="249" y="310"/>
                    </a:cubicBezTo>
                    <a:cubicBezTo>
                      <a:pt x="267" y="302"/>
                      <a:pt x="281" y="291"/>
                      <a:pt x="293" y="277"/>
                    </a:cubicBezTo>
                    <a:cubicBezTo>
                      <a:pt x="293" y="278"/>
                      <a:pt x="293" y="278"/>
                      <a:pt x="293" y="278"/>
                    </a:cubicBezTo>
                    <a:cubicBezTo>
                      <a:pt x="293" y="278"/>
                      <a:pt x="293" y="278"/>
                      <a:pt x="293" y="277"/>
                    </a:cubicBezTo>
                    <a:cubicBezTo>
                      <a:pt x="295" y="275"/>
                      <a:pt x="297" y="273"/>
                      <a:pt x="299" y="271"/>
                    </a:cubicBezTo>
                    <a:cubicBezTo>
                      <a:pt x="302" y="267"/>
                      <a:pt x="305" y="263"/>
                      <a:pt x="307" y="259"/>
                    </a:cubicBezTo>
                    <a:cubicBezTo>
                      <a:pt x="315" y="246"/>
                      <a:pt x="317" y="242"/>
                      <a:pt x="321" y="232"/>
                    </a:cubicBezTo>
                    <a:cubicBezTo>
                      <a:pt x="321" y="232"/>
                      <a:pt x="330" y="211"/>
                      <a:pt x="333" y="187"/>
                    </a:cubicBezTo>
                    <a:cubicBezTo>
                      <a:pt x="334" y="178"/>
                      <a:pt x="336" y="160"/>
                      <a:pt x="331" y="1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796" name="Freeform 12"/>
              <p:cNvSpPr>
                <a:spLocks/>
              </p:cNvSpPr>
              <p:nvPr/>
            </p:nvSpPr>
            <p:spPr bwMode="auto">
              <a:xfrm>
                <a:off x="1196" y="1089"/>
                <a:ext cx="100" cy="101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797" name="Freeform 13"/>
              <p:cNvSpPr>
                <a:spLocks/>
              </p:cNvSpPr>
              <p:nvPr/>
            </p:nvSpPr>
            <p:spPr bwMode="auto">
              <a:xfrm>
                <a:off x="1196" y="1089"/>
                <a:ext cx="100" cy="101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798" name="Freeform 14"/>
              <p:cNvSpPr>
                <a:spLocks/>
              </p:cNvSpPr>
              <p:nvPr/>
            </p:nvSpPr>
            <p:spPr bwMode="auto">
              <a:xfrm>
                <a:off x="1212" y="998"/>
                <a:ext cx="167" cy="171"/>
              </a:xfrm>
              <a:custGeom>
                <a:avLst/>
                <a:gdLst/>
                <a:ahLst/>
                <a:cxnLst>
                  <a:cxn ang="0">
                    <a:pos x="32" y="48"/>
                  </a:cxn>
                  <a:cxn ang="0">
                    <a:pos x="66" y="24"/>
                  </a:cxn>
                  <a:cxn ang="0">
                    <a:pos x="232" y="91"/>
                  </a:cxn>
                  <a:cxn ang="0">
                    <a:pos x="133" y="160"/>
                  </a:cxn>
                  <a:cxn ang="0">
                    <a:pos x="59" y="130"/>
                  </a:cxn>
                  <a:cxn ang="0">
                    <a:pos x="41" y="199"/>
                  </a:cxn>
                  <a:cxn ang="0">
                    <a:pos x="115" y="229"/>
                  </a:cxn>
                  <a:cxn ang="0">
                    <a:pos x="133" y="160"/>
                  </a:cxn>
                  <a:cxn ang="0">
                    <a:pos x="232" y="91"/>
                  </a:cxn>
                  <a:cxn ang="0">
                    <a:pos x="222" y="223"/>
                  </a:cxn>
                  <a:cxn ang="0">
                    <a:pos x="154" y="260"/>
                  </a:cxn>
                  <a:cxn ang="0">
                    <a:pos x="80" y="253"/>
                  </a:cxn>
                  <a:cxn ang="0">
                    <a:pos x="22" y="205"/>
                  </a:cxn>
                  <a:cxn ang="0">
                    <a:pos x="0" y="131"/>
                  </a:cxn>
                  <a:cxn ang="0">
                    <a:pos x="8" y="88"/>
                  </a:cxn>
                  <a:cxn ang="0">
                    <a:pos x="32" y="48"/>
                  </a:cxn>
                </a:cxnLst>
                <a:rect l="0" t="0" r="r" b="b"/>
                <a:pathLst>
                  <a:path w="259" h="267">
                    <a:moveTo>
                      <a:pt x="32" y="48"/>
                    </a:moveTo>
                    <a:cubicBezTo>
                      <a:pt x="41" y="38"/>
                      <a:pt x="53" y="29"/>
                      <a:pt x="66" y="24"/>
                    </a:cubicBezTo>
                    <a:cubicBezTo>
                      <a:pt x="123" y="0"/>
                      <a:pt x="197" y="30"/>
                      <a:pt x="232" y="91"/>
                    </a:cubicBezTo>
                    <a:cubicBezTo>
                      <a:pt x="213" y="111"/>
                      <a:pt x="174" y="138"/>
                      <a:pt x="133" y="160"/>
                    </a:cubicBezTo>
                    <a:cubicBezTo>
                      <a:pt x="117" y="133"/>
                      <a:pt x="84" y="119"/>
                      <a:pt x="59" y="130"/>
                    </a:cubicBezTo>
                    <a:cubicBezTo>
                      <a:pt x="33" y="141"/>
                      <a:pt x="25" y="172"/>
                      <a:pt x="41" y="199"/>
                    </a:cubicBezTo>
                    <a:cubicBezTo>
                      <a:pt x="56" y="226"/>
                      <a:pt x="90" y="240"/>
                      <a:pt x="115" y="229"/>
                    </a:cubicBezTo>
                    <a:cubicBezTo>
                      <a:pt x="140" y="218"/>
                      <a:pt x="148" y="187"/>
                      <a:pt x="133" y="160"/>
                    </a:cubicBezTo>
                    <a:cubicBezTo>
                      <a:pt x="174" y="138"/>
                      <a:pt x="213" y="111"/>
                      <a:pt x="232" y="91"/>
                    </a:cubicBezTo>
                    <a:cubicBezTo>
                      <a:pt x="259" y="139"/>
                      <a:pt x="253" y="191"/>
                      <a:pt x="222" y="223"/>
                    </a:cubicBezTo>
                    <a:cubicBezTo>
                      <a:pt x="195" y="252"/>
                      <a:pt x="164" y="258"/>
                      <a:pt x="154" y="260"/>
                    </a:cubicBezTo>
                    <a:cubicBezTo>
                      <a:pt x="145" y="262"/>
                      <a:pt x="114" y="267"/>
                      <a:pt x="80" y="253"/>
                    </a:cubicBezTo>
                    <a:cubicBezTo>
                      <a:pt x="50" y="240"/>
                      <a:pt x="31" y="220"/>
                      <a:pt x="22" y="205"/>
                    </a:cubicBezTo>
                    <a:cubicBezTo>
                      <a:pt x="0" y="171"/>
                      <a:pt x="0" y="141"/>
                      <a:pt x="0" y="131"/>
                    </a:cubicBezTo>
                    <a:cubicBezTo>
                      <a:pt x="0" y="110"/>
                      <a:pt x="7" y="92"/>
                      <a:pt x="8" y="88"/>
                    </a:cubicBezTo>
                    <a:cubicBezTo>
                      <a:pt x="14" y="72"/>
                      <a:pt x="21" y="62"/>
                      <a:pt x="32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799" name="Freeform 15"/>
              <p:cNvSpPr>
                <a:spLocks/>
              </p:cNvSpPr>
              <p:nvPr/>
            </p:nvSpPr>
            <p:spPr bwMode="auto">
              <a:xfrm>
                <a:off x="1200" y="998"/>
                <a:ext cx="179" cy="173"/>
              </a:xfrm>
              <a:custGeom>
                <a:avLst/>
                <a:gdLst/>
                <a:ahLst/>
                <a:cxnLst>
                  <a:cxn ang="0">
                    <a:pos x="51" y="48"/>
                  </a:cxn>
                  <a:cxn ang="0">
                    <a:pos x="35" y="195"/>
                  </a:cxn>
                  <a:cxn ang="0">
                    <a:pos x="164" y="262"/>
                  </a:cxn>
                  <a:cxn ang="0">
                    <a:pos x="241" y="224"/>
                  </a:cxn>
                  <a:cxn ang="0">
                    <a:pos x="251" y="91"/>
                  </a:cxn>
                  <a:cxn ang="0">
                    <a:pos x="152" y="160"/>
                  </a:cxn>
                  <a:cxn ang="0">
                    <a:pos x="134" y="229"/>
                  </a:cxn>
                  <a:cxn ang="0">
                    <a:pos x="60" y="199"/>
                  </a:cxn>
                  <a:cxn ang="0">
                    <a:pos x="78" y="130"/>
                  </a:cxn>
                  <a:cxn ang="0">
                    <a:pos x="152" y="160"/>
                  </a:cxn>
                  <a:cxn ang="0">
                    <a:pos x="251" y="91"/>
                  </a:cxn>
                  <a:cxn ang="0">
                    <a:pos x="85" y="24"/>
                  </a:cxn>
                  <a:cxn ang="0">
                    <a:pos x="51" y="48"/>
                  </a:cxn>
                </a:cxnLst>
                <a:rect l="0" t="0" r="r" b="b"/>
                <a:pathLst>
                  <a:path w="278" h="268">
                    <a:moveTo>
                      <a:pt x="51" y="48"/>
                    </a:moveTo>
                    <a:cubicBezTo>
                      <a:pt x="0" y="111"/>
                      <a:pt x="23" y="172"/>
                      <a:pt x="35" y="195"/>
                    </a:cubicBezTo>
                    <a:cubicBezTo>
                      <a:pt x="59" y="241"/>
                      <a:pt x="112" y="268"/>
                      <a:pt x="164" y="262"/>
                    </a:cubicBezTo>
                    <a:cubicBezTo>
                      <a:pt x="207" y="257"/>
                      <a:pt x="232" y="233"/>
                      <a:pt x="241" y="224"/>
                    </a:cubicBezTo>
                    <a:cubicBezTo>
                      <a:pt x="272" y="191"/>
                      <a:pt x="278" y="139"/>
                      <a:pt x="251" y="91"/>
                    </a:cubicBezTo>
                    <a:cubicBezTo>
                      <a:pt x="232" y="111"/>
                      <a:pt x="193" y="138"/>
                      <a:pt x="152" y="160"/>
                    </a:cubicBezTo>
                    <a:cubicBezTo>
                      <a:pt x="167" y="187"/>
                      <a:pt x="159" y="218"/>
                      <a:pt x="134" y="229"/>
                    </a:cubicBezTo>
                    <a:cubicBezTo>
                      <a:pt x="109" y="240"/>
                      <a:pt x="75" y="226"/>
                      <a:pt x="60" y="199"/>
                    </a:cubicBezTo>
                    <a:cubicBezTo>
                      <a:pt x="44" y="172"/>
                      <a:pt x="52" y="141"/>
                      <a:pt x="78" y="130"/>
                    </a:cubicBezTo>
                    <a:cubicBezTo>
                      <a:pt x="103" y="119"/>
                      <a:pt x="136" y="133"/>
                      <a:pt x="152" y="160"/>
                    </a:cubicBezTo>
                    <a:cubicBezTo>
                      <a:pt x="193" y="138"/>
                      <a:pt x="232" y="111"/>
                      <a:pt x="251" y="91"/>
                    </a:cubicBezTo>
                    <a:cubicBezTo>
                      <a:pt x="216" y="30"/>
                      <a:pt x="142" y="0"/>
                      <a:pt x="85" y="24"/>
                    </a:cubicBezTo>
                    <a:cubicBezTo>
                      <a:pt x="72" y="29"/>
                      <a:pt x="60" y="38"/>
                      <a:pt x="51" y="48"/>
                    </a:cubicBezTo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00" name="Freeform 16"/>
              <p:cNvSpPr>
                <a:spLocks/>
              </p:cNvSpPr>
              <p:nvPr/>
            </p:nvSpPr>
            <p:spPr bwMode="auto">
              <a:xfrm>
                <a:off x="1211" y="1029"/>
                <a:ext cx="143" cy="142"/>
              </a:xfrm>
              <a:custGeom>
                <a:avLst/>
                <a:gdLst/>
                <a:ahLst/>
                <a:cxnLst>
                  <a:cxn ang="0">
                    <a:pos x="18" y="149"/>
                  </a:cxn>
                  <a:cxn ang="0">
                    <a:pos x="4" y="113"/>
                  </a:cxn>
                  <a:cxn ang="0">
                    <a:pos x="2" y="74"/>
                  </a:cxn>
                  <a:cxn ang="0">
                    <a:pos x="13" y="32"/>
                  </a:cxn>
                  <a:cxn ang="0">
                    <a:pos x="24" y="12"/>
                  </a:cxn>
                  <a:cxn ang="0">
                    <a:pos x="33" y="0"/>
                  </a:cxn>
                  <a:cxn ang="0">
                    <a:pos x="27" y="129"/>
                  </a:cxn>
                  <a:cxn ang="0">
                    <a:pos x="192" y="196"/>
                  </a:cxn>
                  <a:cxn ang="0">
                    <a:pos x="223" y="175"/>
                  </a:cxn>
                  <a:cxn ang="0">
                    <a:pos x="210" y="188"/>
                  </a:cxn>
                  <a:cxn ang="0">
                    <a:pos x="202" y="193"/>
                  </a:cxn>
                  <a:cxn ang="0">
                    <a:pos x="172" y="208"/>
                  </a:cxn>
                  <a:cxn ang="0">
                    <a:pos x="159" y="212"/>
                  </a:cxn>
                  <a:cxn ang="0">
                    <a:pos x="141" y="214"/>
                  </a:cxn>
                  <a:cxn ang="0">
                    <a:pos x="117" y="214"/>
                  </a:cxn>
                  <a:cxn ang="0">
                    <a:pos x="100" y="211"/>
                  </a:cxn>
                  <a:cxn ang="0">
                    <a:pos x="91" y="208"/>
                  </a:cxn>
                  <a:cxn ang="0">
                    <a:pos x="74" y="202"/>
                  </a:cxn>
                  <a:cxn ang="0">
                    <a:pos x="59" y="193"/>
                  </a:cxn>
                  <a:cxn ang="0">
                    <a:pos x="18" y="149"/>
                  </a:cxn>
                </a:cxnLst>
                <a:rect l="0" t="0" r="r" b="b"/>
                <a:pathLst>
                  <a:path w="223" h="220">
                    <a:moveTo>
                      <a:pt x="18" y="149"/>
                    </a:moveTo>
                    <a:cubicBezTo>
                      <a:pt x="15" y="144"/>
                      <a:pt x="8" y="131"/>
                      <a:pt x="4" y="113"/>
                    </a:cubicBezTo>
                    <a:cubicBezTo>
                      <a:pt x="0" y="95"/>
                      <a:pt x="1" y="81"/>
                      <a:pt x="2" y="74"/>
                    </a:cubicBezTo>
                    <a:cubicBezTo>
                      <a:pt x="4" y="54"/>
                      <a:pt x="8" y="43"/>
                      <a:pt x="13" y="32"/>
                    </a:cubicBezTo>
                    <a:cubicBezTo>
                      <a:pt x="16" y="25"/>
                      <a:pt x="19" y="20"/>
                      <a:pt x="24" y="12"/>
                    </a:cubicBezTo>
                    <a:cubicBezTo>
                      <a:pt x="26" y="8"/>
                      <a:pt x="30" y="4"/>
                      <a:pt x="33" y="0"/>
                    </a:cubicBezTo>
                    <a:cubicBezTo>
                      <a:pt x="5" y="32"/>
                      <a:pt x="1" y="83"/>
                      <a:pt x="27" y="129"/>
                    </a:cubicBezTo>
                    <a:cubicBezTo>
                      <a:pt x="62" y="190"/>
                      <a:pt x="136" y="220"/>
                      <a:pt x="192" y="196"/>
                    </a:cubicBezTo>
                    <a:cubicBezTo>
                      <a:pt x="205" y="191"/>
                      <a:pt x="215" y="184"/>
                      <a:pt x="223" y="175"/>
                    </a:cubicBezTo>
                    <a:cubicBezTo>
                      <a:pt x="219" y="179"/>
                      <a:pt x="214" y="184"/>
                      <a:pt x="210" y="188"/>
                    </a:cubicBezTo>
                    <a:cubicBezTo>
                      <a:pt x="208" y="189"/>
                      <a:pt x="204" y="192"/>
                      <a:pt x="202" y="193"/>
                    </a:cubicBezTo>
                    <a:cubicBezTo>
                      <a:pt x="188" y="202"/>
                      <a:pt x="182" y="204"/>
                      <a:pt x="172" y="208"/>
                    </a:cubicBezTo>
                    <a:cubicBezTo>
                      <a:pt x="168" y="209"/>
                      <a:pt x="163" y="211"/>
                      <a:pt x="159" y="212"/>
                    </a:cubicBezTo>
                    <a:cubicBezTo>
                      <a:pt x="153" y="213"/>
                      <a:pt x="146" y="214"/>
                      <a:pt x="141" y="214"/>
                    </a:cubicBezTo>
                    <a:cubicBezTo>
                      <a:pt x="135" y="215"/>
                      <a:pt x="122" y="215"/>
                      <a:pt x="117" y="214"/>
                    </a:cubicBezTo>
                    <a:cubicBezTo>
                      <a:pt x="112" y="213"/>
                      <a:pt x="105" y="212"/>
                      <a:pt x="100" y="211"/>
                    </a:cubicBezTo>
                    <a:cubicBezTo>
                      <a:pt x="97" y="210"/>
                      <a:pt x="94" y="209"/>
                      <a:pt x="91" y="208"/>
                    </a:cubicBezTo>
                    <a:cubicBezTo>
                      <a:pt x="80" y="205"/>
                      <a:pt x="80" y="205"/>
                      <a:pt x="74" y="202"/>
                    </a:cubicBezTo>
                    <a:cubicBezTo>
                      <a:pt x="67" y="198"/>
                      <a:pt x="62" y="195"/>
                      <a:pt x="59" y="193"/>
                    </a:cubicBezTo>
                    <a:cubicBezTo>
                      <a:pt x="35" y="177"/>
                      <a:pt x="21" y="155"/>
                      <a:pt x="18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01" name="Freeform 17"/>
              <p:cNvSpPr>
                <a:spLocks/>
              </p:cNvSpPr>
              <p:nvPr/>
            </p:nvSpPr>
            <p:spPr bwMode="auto">
              <a:xfrm>
                <a:off x="1205" y="1029"/>
                <a:ext cx="149" cy="162"/>
              </a:xfrm>
              <a:custGeom>
                <a:avLst/>
                <a:gdLst/>
                <a:ahLst/>
                <a:cxnLst>
                  <a:cxn ang="0">
                    <a:pos x="27" y="149"/>
                  </a:cxn>
                  <a:cxn ang="0">
                    <a:pos x="42" y="0"/>
                  </a:cxn>
                  <a:cxn ang="0">
                    <a:pos x="36" y="129"/>
                  </a:cxn>
                  <a:cxn ang="0">
                    <a:pos x="201" y="196"/>
                  </a:cxn>
                  <a:cxn ang="0">
                    <a:pos x="232" y="175"/>
                  </a:cxn>
                  <a:cxn ang="0">
                    <a:pos x="27" y="149"/>
                  </a:cxn>
                </a:cxnLst>
                <a:rect l="0" t="0" r="r" b="b"/>
                <a:pathLst>
                  <a:path w="232" h="249">
                    <a:moveTo>
                      <a:pt x="27" y="149"/>
                    </a:moveTo>
                    <a:cubicBezTo>
                      <a:pt x="0" y="100"/>
                      <a:pt x="6" y="44"/>
                      <a:pt x="42" y="0"/>
                    </a:cubicBezTo>
                    <a:cubicBezTo>
                      <a:pt x="14" y="32"/>
                      <a:pt x="10" y="83"/>
                      <a:pt x="36" y="129"/>
                    </a:cubicBezTo>
                    <a:cubicBezTo>
                      <a:pt x="71" y="190"/>
                      <a:pt x="145" y="220"/>
                      <a:pt x="201" y="196"/>
                    </a:cubicBezTo>
                    <a:cubicBezTo>
                      <a:pt x="214" y="191"/>
                      <a:pt x="224" y="184"/>
                      <a:pt x="232" y="175"/>
                    </a:cubicBezTo>
                    <a:cubicBezTo>
                      <a:pt x="156" y="249"/>
                      <a:pt x="60" y="209"/>
                      <a:pt x="27" y="149"/>
                    </a:cubicBezTo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02" name="Freeform 18"/>
              <p:cNvSpPr>
                <a:spLocks/>
              </p:cNvSpPr>
              <p:nvPr/>
            </p:nvSpPr>
            <p:spPr bwMode="auto">
              <a:xfrm>
                <a:off x="1206" y="998"/>
                <a:ext cx="178" cy="173"/>
              </a:xfrm>
              <a:custGeom>
                <a:avLst/>
                <a:gdLst/>
                <a:ahLst/>
                <a:cxnLst>
                  <a:cxn ang="0">
                    <a:pos x="240" y="91"/>
                  </a:cxn>
                  <a:cxn ang="0">
                    <a:pos x="199" y="244"/>
                  </a:cxn>
                  <a:cxn ang="0">
                    <a:pos x="34" y="177"/>
                  </a:cxn>
                  <a:cxn ang="0">
                    <a:pos x="74" y="24"/>
                  </a:cxn>
                  <a:cxn ang="0">
                    <a:pos x="240" y="91"/>
                  </a:cxn>
                </a:cxnLst>
                <a:rect l="0" t="0" r="r" b="b"/>
                <a:pathLst>
                  <a:path w="274" h="268">
                    <a:moveTo>
                      <a:pt x="240" y="91"/>
                    </a:moveTo>
                    <a:cubicBezTo>
                      <a:pt x="274" y="152"/>
                      <a:pt x="256" y="221"/>
                      <a:pt x="199" y="244"/>
                    </a:cubicBezTo>
                    <a:cubicBezTo>
                      <a:pt x="143" y="268"/>
                      <a:pt x="69" y="238"/>
                      <a:pt x="34" y="177"/>
                    </a:cubicBezTo>
                    <a:cubicBezTo>
                      <a:pt x="0" y="116"/>
                      <a:pt x="18" y="48"/>
                      <a:pt x="74" y="24"/>
                    </a:cubicBezTo>
                    <a:cubicBezTo>
                      <a:pt x="131" y="0"/>
                      <a:pt x="205" y="30"/>
                      <a:pt x="240" y="9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tint val="5725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7171" name="Group 19"/>
          <p:cNvGrpSpPr>
            <a:grpSpLocks/>
          </p:cNvGrpSpPr>
          <p:nvPr/>
        </p:nvGrpSpPr>
        <p:grpSpPr bwMode="auto">
          <a:xfrm>
            <a:off x="447675" y="4337050"/>
            <a:ext cx="1912938" cy="1911350"/>
            <a:chOff x="2448" y="576"/>
            <a:chExt cx="964" cy="963"/>
          </a:xfrm>
        </p:grpSpPr>
        <p:sp>
          <p:nvSpPr>
            <p:cNvPr id="7246" name="Freeform 20"/>
            <p:cNvSpPr>
              <a:spLocks/>
            </p:cNvSpPr>
            <p:nvPr/>
          </p:nvSpPr>
          <p:spPr bwMode="auto">
            <a:xfrm>
              <a:off x="2490" y="670"/>
              <a:ext cx="922" cy="869"/>
            </a:xfrm>
            <a:custGeom>
              <a:avLst/>
              <a:gdLst>
                <a:gd name="T0" fmla="*/ 790 w 1302"/>
                <a:gd name="T1" fmla="*/ 7 h 1231"/>
                <a:gd name="T2" fmla="*/ 848 w 1302"/>
                <a:gd name="T3" fmla="*/ 0 h 1231"/>
                <a:gd name="T4" fmla="*/ 863 w 1302"/>
                <a:gd name="T5" fmla="*/ 483 h 1231"/>
                <a:gd name="T6" fmla="*/ 922 w 1302"/>
                <a:gd name="T7" fmla="*/ 867 h 1231"/>
                <a:gd name="T8" fmla="*/ 460 w 1302"/>
                <a:gd name="T9" fmla="*/ 850 h 1231"/>
                <a:gd name="T10" fmla="*/ 4 w 1302"/>
                <a:gd name="T11" fmla="*/ 869 h 1231"/>
                <a:gd name="T12" fmla="*/ 1 w 1302"/>
                <a:gd name="T13" fmla="*/ 623 h 1231"/>
                <a:gd name="T14" fmla="*/ 54 w 1302"/>
                <a:gd name="T15" fmla="*/ 221 h 1231"/>
                <a:gd name="T16" fmla="*/ 576 w 1302"/>
                <a:gd name="T17" fmla="*/ 109 h 1231"/>
                <a:gd name="T18" fmla="*/ 790 w 1302"/>
                <a:gd name="T19" fmla="*/ 7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05" name="Freeform 21"/>
            <p:cNvSpPr>
              <a:spLocks/>
            </p:cNvSpPr>
            <p:nvPr/>
          </p:nvSpPr>
          <p:spPr bwMode="auto">
            <a:xfrm>
              <a:off x="2448" y="663"/>
              <a:ext cx="913" cy="849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7248" name="Group 22"/>
            <p:cNvGrpSpPr>
              <a:grpSpLocks/>
            </p:cNvGrpSpPr>
            <p:nvPr/>
          </p:nvGrpSpPr>
          <p:grpSpPr bwMode="auto">
            <a:xfrm>
              <a:off x="2832" y="576"/>
              <a:ext cx="192" cy="202"/>
              <a:chOff x="1088" y="998"/>
              <a:chExt cx="296" cy="311"/>
            </a:xfrm>
          </p:grpSpPr>
          <p:sp>
            <p:nvSpPr>
              <p:cNvPr id="7249" name="Line 23"/>
              <p:cNvSpPr>
                <a:spLocks noChangeShapeType="1"/>
              </p:cNvSpPr>
              <p:nvPr/>
            </p:nvSpPr>
            <p:spPr bwMode="auto">
              <a:xfrm>
                <a:off x="1278" y="1262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50" name="Line 24"/>
              <p:cNvSpPr>
                <a:spLocks noChangeShapeType="1"/>
              </p:cNvSpPr>
              <p:nvPr/>
            </p:nvSpPr>
            <p:spPr bwMode="auto">
              <a:xfrm>
                <a:off x="1278" y="1262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4809" name="Freeform 25"/>
              <p:cNvSpPr>
                <a:spLocks/>
              </p:cNvSpPr>
              <p:nvPr/>
            </p:nvSpPr>
            <p:spPr bwMode="auto">
              <a:xfrm>
                <a:off x="1092" y="1200"/>
                <a:ext cx="105" cy="111"/>
              </a:xfrm>
              <a:custGeom>
                <a:avLst/>
                <a:gdLst/>
                <a:ahLst/>
                <a:cxnLst>
                  <a:cxn ang="0">
                    <a:pos x="3" y="144"/>
                  </a:cxn>
                  <a:cxn ang="0">
                    <a:pos x="104" y="0"/>
                  </a:cxn>
                  <a:cxn ang="0">
                    <a:pos x="104" y="36"/>
                  </a:cxn>
                  <a:cxn ang="0">
                    <a:pos x="154" y="56"/>
                  </a:cxn>
                  <a:cxn ang="0">
                    <a:pos x="161" y="52"/>
                  </a:cxn>
                  <a:cxn ang="0">
                    <a:pos x="26" y="164"/>
                  </a:cxn>
                  <a:cxn ang="0">
                    <a:pos x="23" y="166"/>
                  </a:cxn>
                  <a:cxn ang="0">
                    <a:pos x="3" y="158"/>
                  </a:cxn>
                  <a:cxn ang="0">
                    <a:pos x="3" y="144"/>
                  </a:cxn>
                </a:cxnLst>
                <a:rect l="0" t="0" r="r" b="b"/>
                <a:pathLst>
                  <a:path w="161" h="169">
                    <a:moveTo>
                      <a:pt x="3" y="144"/>
                    </a:moveTo>
                    <a:cubicBezTo>
                      <a:pt x="104" y="0"/>
                      <a:pt x="104" y="0"/>
                      <a:pt x="104" y="0"/>
                    </a:cubicBezTo>
                    <a:cubicBezTo>
                      <a:pt x="97" y="9"/>
                      <a:pt x="97" y="23"/>
                      <a:pt x="104" y="36"/>
                    </a:cubicBezTo>
                    <a:cubicBezTo>
                      <a:pt x="114" y="54"/>
                      <a:pt x="137" y="63"/>
                      <a:pt x="154" y="56"/>
                    </a:cubicBezTo>
                    <a:cubicBezTo>
                      <a:pt x="156" y="55"/>
                      <a:pt x="159" y="54"/>
                      <a:pt x="161" y="52"/>
                    </a:cubicBezTo>
                    <a:cubicBezTo>
                      <a:pt x="26" y="164"/>
                      <a:pt x="26" y="164"/>
                      <a:pt x="26" y="164"/>
                    </a:cubicBezTo>
                    <a:cubicBezTo>
                      <a:pt x="25" y="165"/>
                      <a:pt x="24" y="165"/>
                      <a:pt x="23" y="166"/>
                    </a:cubicBezTo>
                    <a:cubicBezTo>
                      <a:pt x="16" y="169"/>
                      <a:pt x="7" y="165"/>
                      <a:pt x="3" y="158"/>
                    </a:cubicBezTo>
                    <a:cubicBezTo>
                      <a:pt x="0" y="153"/>
                      <a:pt x="1" y="147"/>
                      <a:pt x="3" y="144"/>
                    </a:cubicBezTo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57255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10" name="Freeform 26"/>
              <p:cNvSpPr>
                <a:spLocks/>
              </p:cNvSpPr>
              <p:nvPr/>
            </p:nvSpPr>
            <p:spPr bwMode="auto">
              <a:xfrm>
                <a:off x="1088" y="1083"/>
                <a:ext cx="218" cy="219"/>
              </a:xfrm>
              <a:custGeom>
                <a:avLst/>
                <a:gdLst/>
                <a:ahLst/>
                <a:cxnLst>
                  <a:cxn ang="0">
                    <a:pos x="331" y="134"/>
                  </a:cxn>
                  <a:cxn ang="0">
                    <a:pos x="312" y="86"/>
                  </a:cxn>
                  <a:cxn ang="0">
                    <a:pos x="259" y="29"/>
                  </a:cxn>
                  <a:cxn ang="0">
                    <a:pos x="186" y="2"/>
                  </a:cxn>
                  <a:cxn ang="0">
                    <a:pos x="147" y="2"/>
                  </a:cxn>
                  <a:cxn ang="0">
                    <a:pos x="131" y="5"/>
                  </a:cxn>
                  <a:cxn ang="0">
                    <a:pos x="107" y="12"/>
                  </a:cxn>
                  <a:cxn ang="0">
                    <a:pos x="75" y="29"/>
                  </a:cxn>
                  <a:cxn ang="0">
                    <a:pos x="65" y="36"/>
                  </a:cxn>
                  <a:cxn ang="0">
                    <a:pos x="57" y="43"/>
                  </a:cxn>
                  <a:cxn ang="0">
                    <a:pos x="48" y="51"/>
                  </a:cxn>
                  <a:cxn ang="0">
                    <a:pos x="47" y="52"/>
                  </a:cxn>
                  <a:cxn ang="0">
                    <a:pos x="48" y="51"/>
                  </a:cxn>
                  <a:cxn ang="0">
                    <a:pos x="35" y="223"/>
                  </a:cxn>
                  <a:cxn ang="0">
                    <a:pos x="249" y="310"/>
                  </a:cxn>
                  <a:cxn ang="0">
                    <a:pos x="293" y="277"/>
                  </a:cxn>
                  <a:cxn ang="0">
                    <a:pos x="293" y="278"/>
                  </a:cxn>
                  <a:cxn ang="0">
                    <a:pos x="293" y="277"/>
                  </a:cxn>
                  <a:cxn ang="0">
                    <a:pos x="299" y="271"/>
                  </a:cxn>
                  <a:cxn ang="0">
                    <a:pos x="307" y="259"/>
                  </a:cxn>
                  <a:cxn ang="0">
                    <a:pos x="321" y="232"/>
                  </a:cxn>
                  <a:cxn ang="0">
                    <a:pos x="333" y="187"/>
                  </a:cxn>
                  <a:cxn ang="0">
                    <a:pos x="331" y="134"/>
                  </a:cxn>
                </a:cxnLst>
                <a:rect l="0" t="0" r="r" b="b"/>
                <a:pathLst>
                  <a:path w="336" h="340">
                    <a:moveTo>
                      <a:pt x="331" y="134"/>
                    </a:moveTo>
                    <a:cubicBezTo>
                      <a:pt x="329" y="128"/>
                      <a:pt x="325" y="110"/>
                      <a:pt x="312" y="86"/>
                    </a:cubicBezTo>
                    <a:cubicBezTo>
                      <a:pt x="306" y="76"/>
                      <a:pt x="291" y="50"/>
                      <a:pt x="259" y="29"/>
                    </a:cubicBezTo>
                    <a:cubicBezTo>
                      <a:pt x="227" y="7"/>
                      <a:pt x="197" y="4"/>
                      <a:pt x="186" y="2"/>
                    </a:cubicBezTo>
                    <a:cubicBezTo>
                      <a:pt x="184" y="2"/>
                      <a:pt x="166" y="0"/>
                      <a:pt x="147" y="2"/>
                    </a:cubicBezTo>
                    <a:cubicBezTo>
                      <a:pt x="131" y="5"/>
                      <a:pt x="131" y="5"/>
                      <a:pt x="131" y="5"/>
                    </a:cubicBezTo>
                    <a:cubicBezTo>
                      <a:pt x="124" y="7"/>
                      <a:pt x="114" y="10"/>
                      <a:pt x="107" y="12"/>
                    </a:cubicBezTo>
                    <a:cubicBezTo>
                      <a:pt x="107" y="12"/>
                      <a:pt x="91" y="18"/>
                      <a:pt x="75" y="29"/>
                    </a:cubicBezTo>
                    <a:cubicBezTo>
                      <a:pt x="72" y="31"/>
                      <a:pt x="68" y="34"/>
                      <a:pt x="65" y="36"/>
                    </a:cubicBezTo>
                    <a:cubicBezTo>
                      <a:pt x="62" y="38"/>
                      <a:pt x="60" y="40"/>
                      <a:pt x="57" y="43"/>
                    </a:cubicBezTo>
                    <a:cubicBezTo>
                      <a:pt x="54" y="45"/>
                      <a:pt x="51" y="48"/>
                      <a:pt x="48" y="51"/>
                    </a:cubicBezTo>
                    <a:cubicBezTo>
                      <a:pt x="48" y="51"/>
                      <a:pt x="47" y="52"/>
                      <a:pt x="47" y="52"/>
                    </a:cubicBezTo>
                    <a:cubicBezTo>
                      <a:pt x="47" y="52"/>
                      <a:pt x="47" y="51"/>
                      <a:pt x="48" y="51"/>
                    </a:cubicBezTo>
                    <a:cubicBezTo>
                      <a:pt x="7" y="93"/>
                      <a:pt x="0" y="161"/>
                      <a:pt x="35" y="223"/>
                    </a:cubicBezTo>
                    <a:cubicBezTo>
                      <a:pt x="80" y="302"/>
                      <a:pt x="175" y="340"/>
                      <a:pt x="249" y="310"/>
                    </a:cubicBezTo>
                    <a:cubicBezTo>
                      <a:pt x="267" y="302"/>
                      <a:pt x="281" y="291"/>
                      <a:pt x="293" y="277"/>
                    </a:cubicBezTo>
                    <a:cubicBezTo>
                      <a:pt x="293" y="278"/>
                      <a:pt x="293" y="278"/>
                      <a:pt x="293" y="278"/>
                    </a:cubicBezTo>
                    <a:cubicBezTo>
                      <a:pt x="293" y="278"/>
                      <a:pt x="293" y="278"/>
                      <a:pt x="293" y="277"/>
                    </a:cubicBezTo>
                    <a:cubicBezTo>
                      <a:pt x="295" y="275"/>
                      <a:pt x="297" y="273"/>
                      <a:pt x="299" y="271"/>
                    </a:cubicBezTo>
                    <a:cubicBezTo>
                      <a:pt x="302" y="267"/>
                      <a:pt x="305" y="263"/>
                      <a:pt x="307" y="259"/>
                    </a:cubicBezTo>
                    <a:cubicBezTo>
                      <a:pt x="315" y="246"/>
                      <a:pt x="317" y="242"/>
                      <a:pt x="321" y="232"/>
                    </a:cubicBezTo>
                    <a:cubicBezTo>
                      <a:pt x="321" y="232"/>
                      <a:pt x="330" y="211"/>
                      <a:pt x="333" y="187"/>
                    </a:cubicBezTo>
                    <a:cubicBezTo>
                      <a:pt x="334" y="178"/>
                      <a:pt x="336" y="160"/>
                      <a:pt x="331" y="1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11" name="Freeform 27"/>
              <p:cNvSpPr>
                <a:spLocks/>
              </p:cNvSpPr>
              <p:nvPr/>
            </p:nvSpPr>
            <p:spPr bwMode="auto">
              <a:xfrm>
                <a:off x="1197" y="1089"/>
                <a:ext cx="100" cy="101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12" name="Freeform 28"/>
              <p:cNvSpPr>
                <a:spLocks/>
              </p:cNvSpPr>
              <p:nvPr/>
            </p:nvSpPr>
            <p:spPr bwMode="auto">
              <a:xfrm>
                <a:off x="1197" y="1089"/>
                <a:ext cx="100" cy="101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13" name="Freeform 29"/>
              <p:cNvSpPr>
                <a:spLocks/>
              </p:cNvSpPr>
              <p:nvPr/>
            </p:nvSpPr>
            <p:spPr bwMode="auto">
              <a:xfrm>
                <a:off x="1213" y="998"/>
                <a:ext cx="166" cy="172"/>
              </a:xfrm>
              <a:custGeom>
                <a:avLst/>
                <a:gdLst/>
                <a:ahLst/>
                <a:cxnLst>
                  <a:cxn ang="0">
                    <a:pos x="32" y="48"/>
                  </a:cxn>
                  <a:cxn ang="0">
                    <a:pos x="66" y="24"/>
                  </a:cxn>
                  <a:cxn ang="0">
                    <a:pos x="232" y="91"/>
                  </a:cxn>
                  <a:cxn ang="0">
                    <a:pos x="133" y="160"/>
                  </a:cxn>
                  <a:cxn ang="0">
                    <a:pos x="59" y="130"/>
                  </a:cxn>
                  <a:cxn ang="0">
                    <a:pos x="41" y="199"/>
                  </a:cxn>
                  <a:cxn ang="0">
                    <a:pos x="115" y="229"/>
                  </a:cxn>
                  <a:cxn ang="0">
                    <a:pos x="133" y="160"/>
                  </a:cxn>
                  <a:cxn ang="0">
                    <a:pos x="232" y="91"/>
                  </a:cxn>
                  <a:cxn ang="0">
                    <a:pos x="222" y="223"/>
                  </a:cxn>
                  <a:cxn ang="0">
                    <a:pos x="154" y="260"/>
                  </a:cxn>
                  <a:cxn ang="0">
                    <a:pos x="80" y="253"/>
                  </a:cxn>
                  <a:cxn ang="0">
                    <a:pos x="22" y="205"/>
                  </a:cxn>
                  <a:cxn ang="0">
                    <a:pos x="0" y="131"/>
                  </a:cxn>
                  <a:cxn ang="0">
                    <a:pos x="8" y="88"/>
                  </a:cxn>
                  <a:cxn ang="0">
                    <a:pos x="32" y="48"/>
                  </a:cxn>
                </a:cxnLst>
                <a:rect l="0" t="0" r="r" b="b"/>
                <a:pathLst>
                  <a:path w="259" h="267">
                    <a:moveTo>
                      <a:pt x="32" y="48"/>
                    </a:moveTo>
                    <a:cubicBezTo>
                      <a:pt x="41" y="38"/>
                      <a:pt x="53" y="29"/>
                      <a:pt x="66" y="24"/>
                    </a:cubicBezTo>
                    <a:cubicBezTo>
                      <a:pt x="123" y="0"/>
                      <a:pt x="197" y="30"/>
                      <a:pt x="232" y="91"/>
                    </a:cubicBezTo>
                    <a:cubicBezTo>
                      <a:pt x="213" y="111"/>
                      <a:pt x="174" y="138"/>
                      <a:pt x="133" y="160"/>
                    </a:cubicBezTo>
                    <a:cubicBezTo>
                      <a:pt x="117" y="133"/>
                      <a:pt x="84" y="119"/>
                      <a:pt x="59" y="130"/>
                    </a:cubicBezTo>
                    <a:cubicBezTo>
                      <a:pt x="33" y="141"/>
                      <a:pt x="25" y="172"/>
                      <a:pt x="41" y="199"/>
                    </a:cubicBezTo>
                    <a:cubicBezTo>
                      <a:pt x="56" y="226"/>
                      <a:pt x="90" y="240"/>
                      <a:pt x="115" y="229"/>
                    </a:cubicBezTo>
                    <a:cubicBezTo>
                      <a:pt x="140" y="218"/>
                      <a:pt x="148" y="187"/>
                      <a:pt x="133" y="160"/>
                    </a:cubicBezTo>
                    <a:cubicBezTo>
                      <a:pt x="174" y="138"/>
                      <a:pt x="213" y="111"/>
                      <a:pt x="232" y="91"/>
                    </a:cubicBezTo>
                    <a:cubicBezTo>
                      <a:pt x="259" y="139"/>
                      <a:pt x="253" y="191"/>
                      <a:pt x="222" y="223"/>
                    </a:cubicBezTo>
                    <a:cubicBezTo>
                      <a:pt x="195" y="252"/>
                      <a:pt x="164" y="258"/>
                      <a:pt x="154" y="260"/>
                    </a:cubicBezTo>
                    <a:cubicBezTo>
                      <a:pt x="145" y="262"/>
                      <a:pt x="114" y="267"/>
                      <a:pt x="80" y="253"/>
                    </a:cubicBezTo>
                    <a:cubicBezTo>
                      <a:pt x="50" y="240"/>
                      <a:pt x="31" y="220"/>
                      <a:pt x="22" y="205"/>
                    </a:cubicBezTo>
                    <a:cubicBezTo>
                      <a:pt x="0" y="171"/>
                      <a:pt x="0" y="141"/>
                      <a:pt x="0" y="131"/>
                    </a:cubicBezTo>
                    <a:cubicBezTo>
                      <a:pt x="0" y="110"/>
                      <a:pt x="7" y="92"/>
                      <a:pt x="8" y="88"/>
                    </a:cubicBezTo>
                    <a:cubicBezTo>
                      <a:pt x="14" y="72"/>
                      <a:pt x="21" y="62"/>
                      <a:pt x="32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14" name="Freeform 30"/>
              <p:cNvSpPr>
                <a:spLocks/>
              </p:cNvSpPr>
              <p:nvPr/>
            </p:nvSpPr>
            <p:spPr bwMode="auto">
              <a:xfrm>
                <a:off x="1200" y="998"/>
                <a:ext cx="179" cy="175"/>
              </a:xfrm>
              <a:custGeom>
                <a:avLst/>
                <a:gdLst/>
                <a:ahLst/>
                <a:cxnLst>
                  <a:cxn ang="0">
                    <a:pos x="51" y="48"/>
                  </a:cxn>
                  <a:cxn ang="0">
                    <a:pos x="35" y="195"/>
                  </a:cxn>
                  <a:cxn ang="0">
                    <a:pos x="164" y="262"/>
                  </a:cxn>
                  <a:cxn ang="0">
                    <a:pos x="241" y="224"/>
                  </a:cxn>
                  <a:cxn ang="0">
                    <a:pos x="251" y="91"/>
                  </a:cxn>
                  <a:cxn ang="0">
                    <a:pos x="152" y="160"/>
                  </a:cxn>
                  <a:cxn ang="0">
                    <a:pos x="134" y="229"/>
                  </a:cxn>
                  <a:cxn ang="0">
                    <a:pos x="60" y="199"/>
                  </a:cxn>
                  <a:cxn ang="0">
                    <a:pos x="78" y="130"/>
                  </a:cxn>
                  <a:cxn ang="0">
                    <a:pos x="152" y="160"/>
                  </a:cxn>
                  <a:cxn ang="0">
                    <a:pos x="251" y="91"/>
                  </a:cxn>
                  <a:cxn ang="0">
                    <a:pos x="85" y="24"/>
                  </a:cxn>
                  <a:cxn ang="0">
                    <a:pos x="51" y="48"/>
                  </a:cxn>
                </a:cxnLst>
                <a:rect l="0" t="0" r="r" b="b"/>
                <a:pathLst>
                  <a:path w="278" h="268">
                    <a:moveTo>
                      <a:pt x="51" y="48"/>
                    </a:moveTo>
                    <a:cubicBezTo>
                      <a:pt x="0" y="111"/>
                      <a:pt x="23" y="172"/>
                      <a:pt x="35" y="195"/>
                    </a:cubicBezTo>
                    <a:cubicBezTo>
                      <a:pt x="59" y="241"/>
                      <a:pt x="112" y="268"/>
                      <a:pt x="164" y="262"/>
                    </a:cubicBezTo>
                    <a:cubicBezTo>
                      <a:pt x="207" y="257"/>
                      <a:pt x="232" y="233"/>
                      <a:pt x="241" y="224"/>
                    </a:cubicBezTo>
                    <a:cubicBezTo>
                      <a:pt x="272" y="191"/>
                      <a:pt x="278" y="139"/>
                      <a:pt x="251" y="91"/>
                    </a:cubicBezTo>
                    <a:cubicBezTo>
                      <a:pt x="232" y="111"/>
                      <a:pt x="193" y="138"/>
                      <a:pt x="152" y="160"/>
                    </a:cubicBezTo>
                    <a:cubicBezTo>
                      <a:pt x="167" y="187"/>
                      <a:pt x="159" y="218"/>
                      <a:pt x="134" y="229"/>
                    </a:cubicBezTo>
                    <a:cubicBezTo>
                      <a:pt x="109" y="240"/>
                      <a:pt x="75" y="226"/>
                      <a:pt x="60" y="199"/>
                    </a:cubicBezTo>
                    <a:cubicBezTo>
                      <a:pt x="44" y="172"/>
                      <a:pt x="52" y="141"/>
                      <a:pt x="78" y="130"/>
                    </a:cubicBezTo>
                    <a:cubicBezTo>
                      <a:pt x="103" y="119"/>
                      <a:pt x="136" y="133"/>
                      <a:pt x="152" y="160"/>
                    </a:cubicBezTo>
                    <a:cubicBezTo>
                      <a:pt x="193" y="138"/>
                      <a:pt x="232" y="111"/>
                      <a:pt x="251" y="91"/>
                    </a:cubicBezTo>
                    <a:cubicBezTo>
                      <a:pt x="216" y="30"/>
                      <a:pt x="142" y="0"/>
                      <a:pt x="85" y="24"/>
                    </a:cubicBezTo>
                    <a:cubicBezTo>
                      <a:pt x="72" y="29"/>
                      <a:pt x="60" y="38"/>
                      <a:pt x="51" y="48"/>
                    </a:cubicBezTo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15" name="Freeform 31"/>
              <p:cNvSpPr>
                <a:spLocks/>
              </p:cNvSpPr>
              <p:nvPr/>
            </p:nvSpPr>
            <p:spPr bwMode="auto">
              <a:xfrm>
                <a:off x="1211" y="1029"/>
                <a:ext cx="143" cy="144"/>
              </a:xfrm>
              <a:custGeom>
                <a:avLst/>
                <a:gdLst/>
                <a:ahLst/>
                <a:cxnLst>
                  <a:cxn ang="0">
                    <a:pos x="18" y="149"/>
                  </a:cxn>
                  <a:cxn ang="0">
                    <a:pos x="4" y="113"/>
                  </a:cxn>
                  <a:cxn ang="0">
                    <a:pos x="2" y="74"/>
                  </a:cxn>
                  <a:cxn ang="0">
                    <a:pos x="13" y="32"/>
                  </a:cxn>
                  <a:cxn ang="0">
                    <a:pos x="24" y="12"/>
                  </a:cxn>
                  <a:cxn ang="0">
                    <a:pos x="33" y="0"/>
                  </a:cxn>
                  <a:cxn ang="0">
                    <a:pos x="27" y="129"/>
                  </a:cxn>
                  <a:cxn ang="0">
                    <a:pos x="192" y="196"/>
                  </a:cxn>
                  <a:cxn ang="0">
                    <a:pos x="223" y="175"/>
                  </a:cxn>
                  <a:cxn ang="0">
                    <a:pos x="210" y="188"/>
                  </a:cxn>
                  <a:cxn ang="0">
                    <a:pos x="202" y="193"/>
                  </a:cxn>
                  <a:cxn ang="0">
                    <a:pos x="172" y="208"/>
                  </a:cxn>
                  <a:cxn ang="0">
                    <a:pos x="159" y="212"/>
                  </a:cxn>
                  <a:cxn ang="0">
                    <a:pos x="141" y="214"/>
                  </a:cxn>
                  <a:cxn ang="0">
                    <a:pos x="117" y="214"/>
                  </a:cxn>
                  <a:cxn ang="0">
                    <a:pos x="100" y="211"/>
                  </a:cxn>
                  <a:cxn ang="0">
                    <a:pos x="91" y="208"/>
                  </a:cxn>
                  <a:cxn ang="0">
                    <a:pos x="74" y="202"/>
                  </a:cxn>
                  <a:cxn ang="0">
                    <a:pos x="59" y="193"/>
                  </a:cxn>
                  <a:cxn ang="0">
                    <a:pos x="18" y="149"/>
                  </a:cxn>
                </a:cxnLst>
                <a:rect l="0" t="0" r="r" b="b"/>
                <a:pathLst>
                  <a:path w="223" h="220">
                    <a:moveTo>
                      <a:pt x="18" y="149"/>
                    </a:moveTo>
                    <a:cubicBezTo>
                      <a:pt x="15" y="144"/>
                      <a:pt x="8" y="131"/>
                      <a:pt x="4" y="113"/>
                    </a:cubicBezTo>
                    <a:cubicBezTo>
                      <a:pt x="0" y="95"/>
                      <a:pt x="1" y="81"/>
                      <a:pt x="2" y="74"/>
                    </a:cubicBezTo>
                    <a:cubicBezTo>
                      <a:pt x="4" y="54"/>
                      <a:pt x="8" y="43"/>
                      <a:pt x="13" y="32"/>
                    </a:cubicBezTo>
                    <a:cubicBezTo>
                      <a:pt x="16" y="25"/>
                      <a:pt x="19" y="20"/>
                      <a:pt x="24" y="12"/>
                    </a:cubicBezTo>
                    <a:cubicBezTo>
                      <a:pt x="26" y="8"/>
                      <a:pt x="30" y="4"/>
                      <a:pt x="33" y="0"/>
                    </a:cubicBezTo>
                    <a:cubicBezTo>
                      <a:pt x="5" y="32"/>
                      <a:pt x="1" y="83"/>
                      <a:pt x="27" y="129"/>
                    </a:cubicBezTo>
                    <a:cubicBezTo>
                      <a:pt x="62" y="190"/>
                      <a:pt x="136" y="220"/>
                      <a:pt x="192" y="196"/>
                    </a:cubicBezTo>
                    <a:cubicBezTo>
                      <a:pt x="205" y="191"/>
                      <a:pt x="215" y="184"/>
                      <a:pt x="223" y="175"/>
                    </a:cubicBezTo>
                    <a:cubicBezTo>
                      <a:pt x="219" y="179"/>
                      <a:pt x="214" y="184"/>
                      <a:pt x="210" y="188"/>
                    </a:cubicBezTo>
                    <a:cubicBezTo>
                      <a:pt x="208" y="189"/>
                      <a:pt x="204" y="192"/>
                      <a:pt x="202" y="193"/>
                    </a:cubicBezTo>
                    <a:cubicBezTo>
                      <a:pt x="188" y="202"/>
                      <a:pt x="182" y="204"/>
                      <a:pt x="172" y="208"/>
                    </a:cubicBezTo>
                    <a:cubicBezTo>
                      <a:pt x="168" y="209"/>
                      <a:pt x="163" y="211"/>
                      <a:pt x="159" y="212"/>
                    </a:cubicBezTo>
                    <a:cubicBezTo>
                      <a:pt x="153" y="213"/>
                      <a:pt x="146" y="214"/>
                      <a:pt x="141" y="214"/>
                    </a:cubicBezTo>
                    <a:cubicBezTo>
                      <a:pt x="135" y="215"/>
                      <a:pt x="122" y="215"/>
                      <a:pt x="117" y="214"/>
                    </a:cubicBezTo>
                    <a:cubicBezTo>
                      <a:pt x="112" y="213"/>
                      <a:pt x="105" y="212"/>
                      <a:pt x="100" y="211"/>
                    </a:cubicBezTo>
                    <a:cubicBezTo>
                      <a:pt x="97" y="210"/>
                      <a:pt x="94" y="209"/>
                      <a:pt x="91" y="208"/>
                    </a:cubicBezTo>
                    <a:cubicBezTo>
                      <a:pt x="80" y="205"/>
                      <a:pt x="80" y="205"/>
                      <a:pt x="74" y="202"/>
                    </a:cubicBezTo>
                    <a:cubicBezTo>
                      <a:pt x="67" y="198"/>
                      <a:pt x="62" y="195"/>
                      <a:pt x="59" y="193"/>
                    </a:cubicBezTo>
                    <a:cubicBezTo>
                      <a:pt x="35" y="177"/>
                      <a:pt x="21" y="155"/>
                      <a:pt x="18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16" name="Freeform 32"/>
              <p:cNvSpPr>
                <a:spLocks/>
              </p:cNvSpPr>
              <p:nvPr/>
            </p:nvSpPr>
            <p:spPr bwMode="auto">
              <a:xfrm>
                <a:off x="1205" y="1029"/>
                <a:ext cx="149" cy="161"/>
              </a:xfrm>
              <a:custGeom>
                <a:avLst/>
                <a:gdLst/>
                <a:ahLst/>
                <a:cxnLst>
                  <a:cxn ang="0">
                    <a:pos x="27" y="149"/>
                  </a:cxn>
                  <a:cxn ang="0">
                    <a:pos x="42" y="0"/>
                  </a:cxn>
                  <a:cxn ang="0">
                    <a:pos x="36" y="129"/>
                  </a:cxn>
                  <a:cxn ang="0">
                    <a:pos x="201" y="196"/>
                  </a:cxn>
                  <a:cxn ang="0">
                    <a:pos x="232" y="175"/>
                  </a:cxn>
                  <a:cxn ang="0">
                    <a:pos x="27" y="149"/>
                  </a:cxn>
                </a:cxnLst>
                <a:rect l="0" t="0" r="r" b="b"/>
                <a:pathLst>
                  <a:path w="232" h="249">
                    <a:moveTo>
                      <a:pt x="27" y="149"/>
                    </a:moveTo>
                    <a:cubicBezTo>
                      <a:pt x="0" y="100"/>
                      <a:pt x="6" y="44"/>
                      <a:pt x="42" y="0"/>
                    </a:cubicBezTo>
                    <a:cubicBezTo>
                      <a:pt x="14" y="32"/>
                      <a:pt x="10" y="83"/>
                      <a:pt x="36" y="129"/>
                    </a:cubicBezTo>
                    <a:cubicBezTo>
                      <a:pt x="71" y="190"/>
                      <a:pt x="145" y="220"/>
                      <a:pt x="201" y="196"/>
                    </a:cubicBezTo>
                    <a:cubicBezTo>
                      <a:pt x="214" y="191"/>
                      <a:pt x="224" y="184"/>
                      <a:pt x="232" y="175"/>
                    </a:cubicBezTo>
                    <a:cubicBezTo>
                      <a:pt x="156" y="249"/>
                      <a:pt x="60" y="209"/>
                      <a:pt x="27" y="149"/>
                    </a:cubicBezTo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17" name="Freeform 33"/>
              <p:cNvSpPr>
                <a:spLocks/>
              </p:cNvSpPr>
              <p:nvPr/>
            </p:nvSpPr>
            <p:spPr bwMode="auto">
              <a:xfrm>
                <a:off x="1206" y="998"/>
                <a:ext cx="178" cy="175"/>
              </a:xfrm>
              <a:custGeom>
                <a:avLst/>
                <a:gdLst/>
                <a:ahLst/>
                <a:cxnLst>
                  <a:cxn ang="0">
                    <a:pos x="240" y="91"/>
                  </a:cxn>
                  <a:cxn ang="0">
                    <a:pos x="199" y="244"/>
                  </a:cxn>
                  <a:cxn ang="0">
                    <a:pos x="34" y="177"/>
                  </a:cxn>
                  <a:cxn ang="0">
                    <a:pos x="74" y="24"/>
                  </a:cxn>
                  <a:cxn ang="0">
                    <a:pos x="240" y="91"/>
                  </a:cxn>
                </a:cxnLst>
                <a:rect l="0" t="0" r="r" b="b"/>
                <a:pathLst>
                  <a:path w="274" h="268">
                    <a:moveTo>
                      <a:pt x="240" y="91"/>
                    </a:moveTo>
                    <a:cubicBezTo>
                      <a:pt x="274" y="152"/>
                      <a:pt x="256" y="221"/>
                      <a:pt x="199" y="244"/>
                    </a:cubicBezTo>
                    <a:cubicBezTo>
                      <a:pt x="143" y="268"/>
                      <a:pt x="69" y="238"/>
                      <a:pt x="34" y="177"/>
                    </a:cubicBezTo>
                    <a:cubicBezTo>
                      <a:pt x="0" y="116"/>
                      <a:pt x="18" y="48"/>
                      <a:pt x="74" y="24"/>
                    </a:cubicBezTo>
                    <a:cubicBezTo>
                      <a:pt x="131" y="0"/>
                      <a:pt x="205" y="30"/>
                      <a:pt x="240" y="9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5725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7172" name="Group 34"/>
          <p:cNvGrpSpPr>
            <a:grpSpLocks/>
          </p:cNvGrpSpPr>
          <p:nvPr/>
        </p:nvGrpSpPr>
        <p:grpSpPr bwMode="auto">
          <a:xfrm>
            <a:off x="2581275" y="4291013"/>
            <a:ext cx="1912938" cy="1930400"/>
            <a:chOff x="1824" y="2966"/>
            <a:chExt cx="964" cy="973"/>
          </a:xfrm>
        </p:grpSpPr>
        <p:sp>
          <p:nvSpPr>
            <p:cNvPr id="7232" name="Freeform 35"/>
            <p:cNvSpPr>
              <a:spLocks/>
            </p:cNvSpPr>
            <p:nvPr/>
          </p:nvSpPr>
          <p:spPr bwMode="auto">
            <a:xfrm>
              <a:off x="1866" y="3070"/>
              <a:ext cx="922" cy="869"/>
            </a:xfrm>
            <a:custGeom>
              <a:avLst/>
              <a:gdLst>
                <a:gd name="T0" fmla="*/ 790 w 1302"/>
                <a:gd name="T1" fmla="*/ 7 h 1231"/>
                <a:gd name="T2" fmla="*/ 848 w 1302"/>
                <a:gd name="T3" fmla="*/ 0 h 1231"/>
                <a:gd name="T4" fmla="*/ 863 w 1302"/>
                <a:gd name="T5" fmla="*/ 483 h 1231"/>
                <a:gd name="T6" fmla="*/ 922 w 1302"/>
                <a:gd name="T7" fmla="*/ 867 h 1231"/>
                <a:gd name="T8" fmla="*/ 460 w 1302"/>
                <a:gd name="T9" fmla="*/ 850 h 1231"/>
                <a:gd name="T10" fmla="*/ 4 w 1302"/>
                <a:gd name="T11" fmla="*/ 869 h 1231"/>
                <a:gd name="T12" fmla="*/ 1 w 1302"/>
                <a:gd name="T13" fmla="*/ 623 h 1231"/>
                <a:gd name="T14" fmla="*/ 54 w 1302"/>
                <a:gd name="T15" fmla="*/ 221 h 1231"/>
                <a:gd name="T16" fmla="*/ 576 w 1302"/>
                <a:gd name="T17" fmla="*/ 109 h 1231"/>
                <a:gd name="T18" fmla="*/ 790 w 1302"/>
                <a:gd name="T19" fmla="*/ 7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20" name="Freeform 36"/>
            <p:cNvSpPr>
              <a:spLocks/>
            </p:cNvSpPr>
            <p:nvPr/>
          </p:nvSpPr>
          <p:spPr bwMode="auto">
            <a:xfrm>
              <a:off x="1824" y="3063"/>
              <a:ext cx="913" cy="851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7234" name="Group 37"/>
            <p:cNvGrpSpPr>
              <a:grpSpLocks/>
            </p:cNvGrpSpPr>
            <p:nvPr/>
          </p:nvGrpSpPr>
          <p:grpSpPr bwMode="auto">
            <a:xfrm>
              <a:off x="2208" y="2966"/>
              <a:ext cx="192" cy="202"/>
              <a:chOff x="2064" y="2777"/>
              <a:chExt cx="192" cy="202"/>
            </a:xfrm>
          </p:grpSpPr>
          <p:sp>
            <p:nvSpPr>
              <p:cNvPr id="7235" name="Line 38"/>
              <p:cNvSpPr>
                <a:spLocks noChangeShapeType="1"/>
              </p:cNvSpPr>
              <p:nvPr/>
            </p:nvSpPr>
            <p:spPr bwMode="auto">
              <a:xfrm>
                <a:off x="2187" y="2948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36" name="Line 39"/>
              <p:cNvSpPr>
                <a:spLocks noChangeShapeType="1"/>
              </p:cNvSpPr>
              <p:nvPr/>
            </p:nvSpPr>
            <p:spPr bwMode="auto">
              <a:xfrm>
                <a:off x="2187" y="2948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4824" name="Freeform 40"/>
              <p:cNvSpPr>
                <a:spLocks/>
              </p:cNvSpPr>
              <p:nvPr/>
            </p:nvSpPr>
            <p:spPr bwMode="auto">
              <a:xfrm>
                <a:off x="2067" y="2907"/>
                <a:ext cx="67" cy="71"/>
              </a:xfrm>
              <a:custGeom>
                <a:avLst/>
                <a:gdLst/>
                <a:ahLst/>
                <a:cxnLst>
                  <a:cxn ang="0">
                    <a:pos x="3" y="144"/>
                  </a:cxn>
                  <a:cxn ang="0">
                    <a:pos x="104" y="0"/>
                  </a:cxn>
                  <a:cxn ang="0">
                    <a:pos x="104" y="36"/>
                  </a:cxn>
                  <a:cxn ang="0">
                    <a:pos x="154" y="56"/>
                  </a:cxn>
                  <a:cxn ang="0">
                    <a:pos x="161" y="52"/>
                  </a:cxn>
                  <a:cxn ang="0">
                    <a:pos x="26" y="164"/>
                  </a:cxn>
                  <a:cxn ang="0">
                    <a:pos x="23" y="166"/>
                  </a:cxn>
                  <a:cxn ang="0">
                    <a:pos x="3" y="158"/>
                  </a:cxn>
                  <a:cxn ang="0">
                    <a:pos x="3" y="144"/>
                  </a:cxn>
                </a:cxnLst>
                <a:rect l="0" t="0" r="r" b="b"/>
                <a:pathLst>
                  <a:path w="161" h="169">
                    <a:moveTo>
                      <a:pt x="3" y="144"/>
                    </a:moveTo>
                    <a:cubicBezTo>
                      <a:pt x="104" y="0"/>
                      <a:pt x="104" y="0"/>
                      <a:pt x="104" y="0"/>
                    </a:cubicBezTo>
                    <a:cubicBezTo>
                      <a:pt x="97" y="9"/>
                      <a:pt x="97" y="23"/>
                      <a:pt x="104" y="36"/>
                    </a:cubicBezTo>
                    <a:cubicBezTo>
                      <a:pt x="114" y="54"/>
                      <a:pt x="137" y="63"/>
                      <a:pt x="154" y="56"/>
                    </a:cubicBezTo>
                    <a:cubicBezTo>
                      <a:pt x="156" y="55"/>
                      <a:pt x="159" y="54"/>
                      <a:pt x="161" y="52"/>
                    </a:cubicBezTo>
                    <a:cubicBezTo>
                      <a:pt x="26" y="164"/>
                      <a:pt x="26" y="164"/>
                      <a:pt x="26" y="164"/>
                    </a:cubicBezTo>
                    <a:cubicBezTo>
                      <a:pt x="25" y="165"/>
                      <a:pt x="24" y="165"/>
                      <a:pt x="23" y="166"/>
                    </a:cubicBezTo>
                    <a:cubicBezTo>
                      <a:pt x="16" y="169"/>
                      <a:pt x="7" y="165"/>
                      <a:pt x="3" y="158"/>
                    </a:cubicBezTo>
                    <a:cubicBezTo>
                      <a:pt x="0" y="153"/>
                      <a:pt x="1" y="147"/>
                      <a:pt x="3" y="144"/>
                    </a:cubicBezTo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57255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25" name="Freeform 41"/>
              <p:cNvSpPr>
                <a:spLocks/>
              </p:cNvSpPr>
              <p:nvPr/>
            </p:nvSpPr>
            <p:spPr bwMode="auto">
              <a:xfrm>
                <a:off x="2064" y="2832"/>
                <a:ext cx="141" cy="142"/>
              </a:xfrm>
              <a:custGeom>
                <a:avLst/>
                <a:gdLst/>
                <a:ahLst/>
                <a:cxnLst>
                  <a:cxn ang="0">
                    <a:pos x="331" y="134"/>
                  </a:cxn>
                  <a:cxn ang="0">
                    <a:pos x="312" y="86"/>
                  </a:cxn>
                  <a:cxn ang="0">
                    <a:pos x="259" y="29"/>
                  </a:cxn>
                  <a:cxn ang="0">
                    <a:pos x="186" y="2"/>
                  </a:cxn>
                  <a:cxn ang="0">
                    <a:pos x="147" y="2"/>
                  </a:cxn>
                  <a:cxn ang="0">
                    <a:pos x="131" y="5"/>
                  </a:cxn>
                  <a:cxn ang="0">
                    <a:pos x="107" y="12"/>
                  </a:cxn>
                  <a:cxn ang="0">
                    <a:pos x="75" y="29"/>
                  </a:cxn>
                  <a:cxn ang="0">
                    <a:pos x="65" y="36"/>
                  </a:cxn>
                  <a:cxn ang="0">
                    <a:pos x="57" y="43"/>
                  </a:cxn>
                  <a:cxn ang="0">
                    <a:pos x="48" y="51"/>
                  </a:cxn>
                  <a:cxn ang="0">
                    <a:pos x="47" y="52"/>
                  </a:cxn>
                  <a:cxn ang="0">
                    <a:pos x="48" y="51"/>
                  </a:cxn>
                  <a:cxn ang="0">
                    <a:pos x="35" y="223"/>
                  </a:cxn>
                  <a:cxn ang="0">
                    <a:pos x="249" y="310"/>
                  </a:cxn>
                  <a:cxn ang="0">
                    <a:pos x="293" y="277"/>
                  </a:cxn>
                  <a:cxn ang="0">
                    <a:pos x="293" y="278"/>
                  </a:cxn>
                  <a:cxn ang="0">
                    <a:pos x="293" y="277"/>
                  </a:cxn>
                  <a:cxn ang="0">
                    <a:pos x="299" y="271"/>
                  </a:cxn>
                  <a:cxn ang="0">
                    <a:pos x="307" y="259"/>
                  </a:cxn>
                  <a:cxn ang="0">
                    <a:pos x="321" y="232"/>
                  </a:cxn>
                  <a:cxn ang="0">
                    <a:pos x="333" y="187"/>
                  </a:cxn>
                  <a:cxn ang="0">
                    <a:pos x="331" y="134"/>
                  </a:cxn>
                </a:cxnLst>
                <a:rect l="0" t="0" r="r" b="b"/>
                <a:pathLst>
                  <a:path w="336" h="340">
                    <a:moveTo>
                      <a:pt x="331" y="134"/>
                    </a:moveTo>
                    <a:cubicBezTo>
                      <a:pt x="329" y="128"/>
                      <a:pt x="325" y="110"/>
                      <a:pt x="312" y="86"/>
                    </a:cubicBezTo>
                    <a:cubicBezTo>
                      <a:pt x="306" y="76"/>
                      <a:pt x="291" y="50"/>
                      <a:pt x="259" y="29"/>
                    </a:cubicBezTo>
                    <a:cubicBezTo>
                      <a:pt x="227" y="7"/>
                      <a:pt x="197" y="4"/>
                      <a:pt x="186" y="2"/>
                    </a:cubicBezTo>
                    <a:cubicBezTo>
                      <a:pt x="184" y="2"/>
                      <a:pt x="166" y="0"/>
                      <a:pt x="147" y="2"/>
                    </a:cubicBezTo>
                    <a:cubicBezTo>
                      <a:pt x="131" y="5"/>
                      <a:pt x="131" y="5"/>
                      <a:pt x="131" y="5"/>
                    </a:cubicBezTo>
                    <a:cubicBezTo>
                      <a:pt x="124" y="7"/>
                      <a:pt x="114" y="10"/>
                      <a:pt x="107" y="12"/>
                    </a:cubicBezTo>
                    <a:cubicBezTo>
                      <a:pt x="107" y="12"/>
                      <a:pt x="91" y="18"/>
                      <a:pt x="75" y="29"/>
                    </a:cubicBezTo>
                    <a:cubicBezTo>
                      <a:pt x="72" y="31"/>
                      <a:pt x="68" y="34"/>
                      <a:pt x="65" y="36"/>
                    </a:cubicBezTo>
                    <a:cubicBezTo>
                      <a:pt x="62" y="38"/>
                      <a:pt x="60" y="40"/>
                      <a:pt x="57" y="43"/>
                    </a:cubicBezTo>
                    <a:cubicBezTo>
                      <a:pt x="54" y="45"/>
                      <a:pt x="51" y="48"/>
                      <a:pt x="48" y="51"/>
                    </a:cubicBezTo>
                    <a:cubicBezTo>
                      <a:pt x="48" y="51"/>
                      <a:pt x="47" y="52"/>
                      <a:pt x="47" y="52"/>
                    </a:cubicBezTo>
                    <a:cubicBezTo>
                      <a:pt x="47" y="52"/>
                      <a:pt x="47" y="51"/>
                      <a:pt x="48" y="51"/>
                    </a:cubicBezTo>
                    <a:cubicBezTo>
                      <a:pt x="7" y="93"/>
                      <a:pt x="0" y="161"/>
                      <a:pt x="35" y="223"/>
                    </a:cubicBezTo>
                    <a:cubicBezTo>
                      <a:pt x="80" y="302"/>
                      <a:pt x="175" y="340"/>
                      <a:pt x="249" y="310"/>
                    </a:cubicBezTo>
                    <a:cubicBezTo>
                      <a:pt x="267" y="302"/>
                      <a:pt x="281" y="291"/>
                      <a:pt x="293" y="277"/>
                    </a:cubicBezTo>
                    <a:cubicBezTo>
                      <a:pt x="293" y="278"/>
                      <a:pt x="293" y="278"/>
                      <a:pt x="293" y="278"/>
                    </a:cubicBezTo>
                    <a:cubicBezTo>
                      <a:pt x="293" y="278"/>
                      <a:pt x="293" y="278"/>
                      <a:pt x="293" y="277"/>
                    </a:cubicBezTo>
                    <a:cubicBezTo>
                      <a:pt x="295" y="275"/>
                      <a:pt x="297" y="273"/>
                      <a:pt x="299" y="271"/>
                    </a:cubicBezTo>
                    <a:cubicBezTo>
                      <a:pt x="302" y="267"/>
                      <a:pt x="305" y="263"/>
                      <a:pt x="307" y="259"/>
                    </a:cubicBezTo>
                    <a:cubicBezTo>
                      <a:pt x="315" y="246"/>
                      <a:pt x="317" y="242"/>
                      <a:pt x="321" y="232"/>
                    </a:cubicBezTo>
                    <a:cubicBezTo>
                      <a:pt x="321" y="232"/>
                      <a:pt x="330" y="211"/>
                      <a:pt x="333" y="187"/>
                    </a:cubicBezTo>
                    <a:cubicBezTo>
                      <a:pt x="334" y="178"/>
                      <a:pt x="336" y="160"/>
                      <a:pt x="331" y="1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725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26" name="Freeform 42"/>
              <p:cNvSpPr>
                <a:spLocks/>
              </p:cNvSpPr>
              <p:nvPr/>
            </p:nvSpPr>
            <p:spPr bwMode="auto">
              <a:xfrm>
                <a:off x="2134" y="2836"/>
                <a:ext cx="65" cy="66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725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27" name="Freeform 43"/>
              <p:cNvSpPr>
                <a:spLocks/>
              </p:cNvSpPr>
              <p:nvPr/>
            </p:nvSpPr>
            <p:spPr bwMode="auto">
              <a:xfrm>
                <a:off x="2134" y="2836"/>
                <a:ext cx="65" cy="66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725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28" name="Freeform 44"/>
              <p:cNvSpPr>
                <a:spLocks/>
              </p:cNvSpPr>
              <p:nvPr/>
            </p:nvSpPr>
            <p:spPr bwMode="auto">
              <a:xfrm>
                <a:off x="2144" y="2777"/>
                <a:ext cx="109" cy="112"/>
              </a:xfrm>
              <a:custGeom>
                <a:avLst/>
                <a:gdLst/>
                <a:ahLst/>
                <a:cxnLst>
                  <a:cxn ang="0">
                    <a:pos x="32" y="48"/>
                  </a:cxn>
                  <a:cxn ang="0">
                    <a:pos x="66" y="24"/>
                  </a:cxn>
                  <a:cxn ang="0">
                    <a:pos x="232" y="91"/>
                  </a:cxn>
                  <a:cxn ang="0">
                    <a:pos x="133" y="160"/>
                  </a:cxn>
                  <a:cxn ang="0">
                    <a:pos x="59" y="130"/>
                  </a:cxn>
                  <a:cxn ang="0">
                    <a:pos x="41" y="199"/>
                  </a:cxn>
                  <a:cxn ang="0">
                    <a:pos x="115" y="229"/>
                  </a:cxn>
                  <a:cxn ang="0">
                    <a:pos x="133" y="160"/>
                  </a:cxn>
                  <a:cxn ang="0">
                    <a:pos x="232" y="91"/>
                  </a:cxn>
                  <a:cxn ang="0">
                    <a:pos x="222" y="223"/>
                  </a:cxn>
                  <a:cxn ang="0">
                    <a:pos x="154" y="260"/>
                  </a:cxn>
                  <a:cxn ang="0">
                    <a:pos x="80" y="253"/>
                  </a:cxn>
                  <a:cxn ang="0">
                    <a:pos x="22" y="205"/>
                  </a:cxn>
                  <a:cxn ang="0">
                    <a:pos x="0" y="131"/>
                  </a:cxn>
                  <a:cxn ang="0">
                    <a:pos x="8" y="88"/>
                  </a:cxn>
                  <a:cxn ang="0">
                    <a:pos x="32" y="48"/>
                  </a:cxn>
                </a:cxnLst>
                <a:rect l="0" t="0" r="r" b="b"/>
                <a:pathLst>
                  <a:path w="259" h="267">
                    <a:moveTo>
                      <a:pt x="32" y="48"/>
                    </a:moveTo>
                    <a:cubicBezTo>
                      <a:pt x="41" y="38"/>
                      <a:pt x="53" y="29"/>
                      <a:pt x="66" y="24"/>
                    </a:cubicBezTo>
                    <a:cubicBezTo>
                      <a:pt x="123" y="0"/>
                      <a:pt x="197" y="30"/>
                      <a:pt x="232" y="91"/>
                    </a:cubicBezTo>
                    <a:cubicBezTo>
                      <a:pt x="213" y="111"/>
                      <a:pt x="174" y="138"/>
                      <a:pt x="133" y="160"/>
                    </a:cubicBezTo>
                    <a:cubicBezTo>
                      <a:pt x="117" y="133"/>
                      <a:pt x="84" y="119"/>
                      <a:pt x="59" y="130"/>
                    </a:cubicBezTo>
                    <a:cubicBezTo>
                      <a:pt x="33" y="141"/>
                      <a:pt x="25" y="172"/>
                      <a:pt x="41" y="199"/>
                    </a:cubicBezTo>
                    <a:cubicBezTo>
                      <a:pt x="56" y="226"/>
                      <a:pt x="90" y="240"/>
                      <a:pt x="115" y="229"/>
                    </a:cubicBezTo>
                    <a:cubicBezTo>
                      <a:pt x="140" y="218"/>
                      <a:pt x="148" y="187"/>
                      <a:pt x="133" y="160"/>
                    </a:cubicBezTo>
                    <a:cubicBezTo>
                      <a:pt x="174" y="138"/>
                      <a:pt x="213" y="111"/>
                      <a:pt x="232" y="91"/>
                    </a:cubicBezTo>
                    <a:cubicBezTo>
                      <a:pt x="259" y="139"/>
                      <a:pt x="253" y="191"/>
                      <a:pt x="222" y="223"/>
                    </a:cubicBezTo>
                    <a:cubicBezTo>
                      <a:pt x="195" y="252"/>
                      <a:pt x="164" y="258"/>
                      <a:pt x="154" y="260"/>
                    </a:cubicBezTo>
                    <a:cubicBezTo>
                      <a:pt x="145" y="262"/>
                      <a:pt x="114" y="267"/>
                      <a:pt x="80" y="253"/>
                    </a:cubicBezTo>
                    <a:cubicBezTo>
                      <a:pt x="50" y="240"/>
                      <a:pt x="31" y="220"/>
                      <a:pt x="22" y="205"/>
                    </a:cubicBezTo>
                    <a:cubicBezTo>
                      <a:pt x="0" y="171"/>
                      <a:pt x="0" y="141"/>
                      <a:pt x="0" y="131"/>
                    </a:cubicBezTo>
                    <a:cubicBezTo>
                      <a:pt x="0" y="110"/>
                      <a:pt x="7" y="92"/>
                      <a:pt x="8" y="88"/>
                    </a:cubicBezTo>
                    <a:cubicBezTo>
                      <a:pt x="14" y="72"/>
                      <a:pt x="21" y="62"/>
                      <a:pt x="32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725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29" name="Freeform 45"/>
              <p:cNvSpPr>
                <a:spLocks/>
              </p:cNvSpPr>
              <p:nvPr/>
            </p:nvSpPr>
            <p:spPr bwMode="auto">
              <a:xfrm>
                <a:off x="2137" y="2777"/>
                <a:ext cx="116" cy="112"/>
              </a:xfrm>
              <a:custGeom>
                <a:avLst/>
                <a:gdLst/>
                <a:ahLst/>
                <a:cxnLst>
                  <a:cxn ang="0">
                    <a:pos x="51" y="48"/>
                  </a:cxn>
                  <a:cxn ang="0">
                    <a:pos x="35" y="195"/>
                  </a:cxn>
                  <a:cxn ang="0">
                    <a:pos x="164" y="262"/>
                  </a:cxn>
                  <a:cxn ang="0">
                    <a:pos x="241" y="224"/>
                  </a:cxn>
                  <a:cxn ang="0">
                    <a:pos x="251" y="91"/>
                  </a:cxn>
                  <a:cxn ang="0">
                    <a:pos x="152" y="160"/>
                  </a:cxn>
                  <a:cxn ang="0">
                    <a:pos x="134" y="229"/>
                  </a:cxn>
                  <a:cxn ang="0">
                    <a:pos x="60" y="199"/>
                  </a:cxn>
                  <a:cxn ang="0">
                    <a:pos x="78" y="130"/>
                  </a:cxn>
                  <a:cxn ang="0">
                    <a:pos x="152" y="160"/>
                  </a:cxn>
                  <a:cxn ang="0">
                    <a:pos x="251" y="91"/>
                  </a:cxn>
                  <a:cxn ang="0">
                    <a:pos x="85" y="24"/>
                  </a:cxn>
                  <a:cxn ang="0">
                    <a:pos x="51" y="48"/>
                  </a:cxn>
                </a:cxnLst>
                <a:rect l="0" t="0" r="r" b="b"/>
                <a:pathLst>
                  <a:path w="278" h="268">
                    <a:moveTo>
                      <a:pt x="51" y="48"/>
                    </a:moveTo>
                    <a:cubicBezTo>
                      <a:pt x="0" y="111"/>
                      <a:pt x="23" y="172"/>
                      <a:pt x="35" y="195"/>
                    </a:cubicBezTo>
                    <a:cubicBezTo>
                      <a:pt x="59" y="241"/>
                      <a:pt x="112" y="268"/>
                      <a:pt x="164" y="262"/>
                    </a:cubicBezTo>
                    <a:cubicBezTo>
                      <a:pt x="207" y="257"/>
                      <a:pt x="232" y="233"/>
                      <a:pt x="241" y="224"/>
                    </a:cubicBezTo>
                    <a:cubicBezTo>
                      <a:pt x="272" y="191"/>
                      <a:pt x="278" y="139"/>
                      <a:pt x="251" y="91"/>
                    </a:cubicBezTo>
                    <a:cubicBezTo>
                      <a:pt x="232" y="111"/>
                      <a:pt x="193" y="138"/>
                      <a:pt x="152" y="160"/>
                    </a:cubicBezTo>
                    <a:cubicBezTo>
                      <a:pt x="167" y="187"/>
                      <a:pt x="159" y="218"/>
                      <a:pt x="134" y="229"/>
                    </a:cubicBezTo>
                    <a:cubicBezTo>
                      <a:pt x="109" y="240"/>
                      <a:pt x="75" y="226"/>
                      <a:pt x="60" y="199"/>
                    </a:cubicBezTo>
                    <a:cubicBezTo>
                      <a:pt x="44" y="172"/>
                      <a:pt x="52" y="141"/>
                      <a:pt x="78" y="130"/>
                    </a:cubicBezTo>
                    <a:cubicBezTo>
                      <a:pt x="103" y="119"/>
                      <a:pt x="136" y="133"/>
                      <a:pt x="152" y="160"/>
                    </a:cubicBezTo>
                    <a:cubicBezTo>
                      <a:pt x="193" y="138"/>
                      <a:pt x="232" y="111"/>
                      <a:pt x="251" y="91"/>
                    </a:cubicBezTo>
                    <a:cubicBezTo>
                      <a:pt x="216" y="30"/>
                      <a:pt x="142" y="0"/>
                      <a:pt x="85" y="24"/>
                    </a:cubicBezTo>
                    <a:cubicBezTo>
                      <a:pt x="72" y="29"/>
                      <a:pt x="60" y="38"/>
                      <a:pt x="51" y="48"/>
                    </a:cubicBezTo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725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30" name="Freeform 46"/>
              <p:cNvSpPr>
                <a:spLocks/>
              </p:cNvSpPr>
              <p:nvPr/>
            </p:nvSpPr>
            <p:spPr bwMode="auto">
              <a:xfrm>
                <a:off x="2144" y="2797"/>
                <a:ext cx="93" cy="92"/>
              </a:xfrm>
              <a:custGeom>
                <a:avLst/>
                <a:gdLst/>
                <a:ahLst/>
                <a:cxnLst>
                  <a:cxn ang="0">
                    <a:pos x="18" y="149"/>
                  </a:cxn>
                  <a:cxn ang="0">
                    <a:pos x="4" y="113"/>
                  </a:cxn>
                  <a:cxn ang="0">
                    <a:pos x="2" y="74"/>
                  </a:cxn>
                  <a:cxn ang="0">
                    <a:pos x="13" y="32"/>
                  </a:cxn>
                  <a:cxn ang="0">
                    <a:pos x="24" y="12"/>
                  </a:cxn>
                  <a:cxn ang="0">
                    <a:pos x="33" y="0"/>
                  </a:cxn>
                  <a:cxn ang="0">
                    <a:pos x="27" y="129"/>
                  </a:cxn>
                  <a:cxn ang="0">
                    <a:pos x="192" y="196"/>
                  </a:cxn>
                  <a:cxn ang="0">
                    <a:pos x="223" y="175"/>
                  </a:cxn>
                  <a:cxn ang="0">
                    <a:pos x="210" y="188"/>
                  </a:cxn>
                  <a:cxn ang="0">
                    <a:pos x="202" y="193"/>
                  </a:cxn>
                  <a:cxn ang="0">
                    <a:pos x="172" y="208"/>
                  </a:cxn>
                  <a:cxn ang="0">
                    <a:pos x="159" y="212"/>
                  </a:cxn>
                  <a:cxn ang="0">
                    <a:pos x="141" y="214"/>
                  </a:cxn>
                  <a:cxn ang="0">
                    <a:pos x="117" y="214"/>
                  </a:cxn>
                  <a:cxn ang="0">
                    <a:pos x="100" y="211"/>
                  </a:cxn>
                  <a:cxn ang="0">
                    <a:pos x="91" y="208"/>
                  </a:cxn>
                  <a:cxn ang="0">
                    <a:pos x="74" y="202"/>
                  </a:cxn>
                  <a:cxn ang="0">
                    <a:pos x="59" y="193"/>
                  </a:cxn>
                  <a:cxn ang="0">
                    <a:pos x="18" y="149"/>
                  </a:cxn>
                </a:cxnLst>
                <a:rect l="0" t="0" r="r" b="b"/>
                <a:pathLst>
                  <a:path w="223" h="220">
                    <a:moveTo>
                      <a:pt x="18" y="149"/>
                    </a:moveTo>
                    <a:cubicBezTo>
                      <a:pt x="15" y="144"/>
                      <a:pt x="8" y="131"/>
                      <a:pt x="4" y="113"/>
                    </a:cubicBezTo>
                    <a:cubicBezTo>
                      <a:pt x="0" y="95"/>
                      <a:pt x="1" y="81"/>
                      <a:pt x="2" y="74"/>
                    </a:cubicBezTo>
                    <a:cubicBezTo>
                      <a:pt x="4" y="54"/>
                      <a:pt x="8" y="43"/>
                      <a:pt x="13" y="32"/>
                    </a:cubicBezTo>
                    <a:cubicBezTo>
                      <a:pt x="16" y="25"/>
                      <a:pt x="19" y="20"/>
                      <a:pt x="24" y="12"/>
                    </a:cubicBezTo>
                    <a:cubicBezTo>
                      <a:pt x="26" y="8"/>
                      <a:pt x="30" y="4"/>
                      <a:pt x="33" y="0"/>
                    </a:cubicBezTo>
                    <a:cubicBezTo>
                      <a:pt x="5" y="32"/>
                      <a:pt x="1" y="83"/>
                      <a:pt x="27" y="129"/>
                    </a:cubicBezTo>
                    <a:cubicBezTo>
                      <a:pt x="62" y="190"/>
                      <a:pt x="136" y="220"/>
                      <a:pt x="192" y="196"/>
                    </a:cubicBezTo>
                    <a:cubicBezTo>
                      <a:pt x="205" y="191"/>
                      <a:pt x="215" y="184"/>
                      <a:pt x="223" y="175"/>
                    </a:cubicBezTo>
                    <a:cubicBezTo>
                      <a:pt x="219" y="179"/>
                      <a:pt x="214" y="184"/>
                      <a:pt x="210" y="188"/>
                    </a:cubicBezTo>
                    <a:cubicBezTo>
                      <a:pt x="208" y="189"/>
                      <a:pt x="204" y="192"/>
                      <a:pt x="202" y="193"/>
                    </a:cubicBezTo>
                    <a:cubicBezTo>
                      <a:pt x="188" y="202"/>
                      <a:pt x="182" y="204"/>
                      <a:pt x="172" y="208"/>
                    </a:cubicBezTo>
                    <a:cubicBezTo>
                      <a:pt x="168" y="209"/>
                      <a:pt x="163" y="211"/>
                      <a:pt x="159" y="212"/>
                    </a:cubicBezTo>
                    <a:cubicBezTo>
                      <a:pt x="153" y="213"/>
                      <a:pt x="146" y="214"/>
                      <a:pt x="141" y="214"/>
                    </a:cubicBezTo>
                    <a:cubicBezTo>
                      <a:pt x="135" y="215"/>
                      <a:pt x="122" y="215"/>
                      <a:pt x="117" y="214"/>
                    </a:cubicBezTo>
                    <a:cubicBezTo>
                      <a:pt x="112" y="213"/>
                      <a:pt x="105" y="212"/>
                      <a:pt x="100" y="211"/>
                    </a:cubicBezTo>
                    <a:cubicBezTo>
                      <a:pt x="97" y="210"/>
                      <a:pt x="94" y="209"/>
                      <a:pt x="91" y="208"/>
                    </a:cubicBezTo>
                    <a:cubicBezTo>
                      <a:pt x="80" y="205"/>
                      <a:pt x="80" y="205"/>
                      <a:pt x="74" y="202"/>
                    </a:cubicBezTo>
                    <a:cubicBezTo>
                      <a:pt x="67" y="198"/>
                      <a:pt x="62" y="195"/>
                      <a:pt x="59" y="193"/>
                    </a:cubicBezTo>
                    <a:cubicBezTo>
                      <a:pt x="35" y="177"/>
                      <a:pt x="21" y="155"/>
                      <a:pt x="18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725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31" name="Freeform 47"/>
              <p:cNvSpPr>
                <a:spLocks/>
              </p:cNvSpPr>
              <p:nvPr/>
            </p:nvSpPr>
            <p:spPr bwMode="auto">
              <a:xfrm>
                <a:off x="2140" y="2797"/>
                <a:ext cx="97" cy="105"/>
              </a:xfrm>
              <a:custGeom>
                <a:avLst/>
                <a:gdLst/>
                <a:ahLst/>
                <a:cxnLst>
                  <a:cxn ang="0">
                    <a:pos x="27" y="149"/>
                  </a:cxn>
                  <a:cxn ang="0">
                    <a:pos x="42" y="0"/>
                  </a:cxn>
                  <a:cxn ang="0">
                    <a:pos x="36" y="129"/>
                  </a:cxn>
                  <a:cxn ang="0">
                    <a:pos x="201" y="196"/>
                  </a:cxn>
                  <a:cxn ang="0">
                    <a:pos x="232" y="175"/>
                  </a:cxn>
                  <a:cxn ang="0">
                    <a:pos x="27" y="149"/>
                  </a:cxn>
                </a:cxnLst>
                <a:rect l="0" t="0" r="r" b="b"/>
                <a:pathLst>
                  <a:path w="232" h="249">
                    <a:moveTo>
                      <a:pt x="27" y="149"/>
                    </a:moveTo>
                    <a:cubicBezTo>
                      <a:pt x="0" y="100"/>
                      <a:pt x="6" y="44"/>
                      <a:pt x="42" y="0"/>
                    </a:cubicBezTo>
                    <a:cubicBezTo>
                      <a:pt x="14" y="32"/>
                      <a:pt x="10" y="83"/>
                      <a:pt x="36" y="129"/>
                    </a:cubicBezTo>
                    <a:cubicBezTo>
                      <a:pt x="71" y="190"/>
                      <a:pt x="145" y="220"/>
                      <a:pt x="201" y="196"/>
                    </a:cubicBezTo>
                    <a:cubicBezTo>
                      <a:pt x="214" y="191"/>
                      <a:pt x="224" y="184"/>
                      <a:pt x="232" y="175"/>
                    </a:cubicBezTo>
                    <a:cubicBezTo>
                      <a:pt x="156" y="249"/>
                      <a:pt x="60" y="209"/>
                      <a:pt x="27" y="149"/>
                    </a:cubicBezTo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725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32" name="Freeform 48"/>
              <p:cNvSpPr>
                <a:spLocks/>
              </p:cNvSpPr>
              <p:nvPr/>
            </p:nvSpPr>
            <p:spPr bwMode="auto">
              <a:xfrm>
                <a:off x="2141" y="2777"/>
                <a:ext cx="115" cy="112"/>
              </a:xfrm>
              <a:custGeom>
                <a:avLst/>
                <a:gdLst/>
                <a:ahLst/>
                <a:cxnLst>
                  <a:cxn ang="0">
                    <a:pos x="240" y="91"/>
                  </a:cxn>
                  <a:cxn ang="0">
                    <a:pos x="199" y="244"/>
                  </a:cxn>
                  <a:cxn ang="0">
                    <a:pos x="34" y="177"/>
                  </a:cxn>
                  <a:cxn ang="0">
                    <a:pos x="74" y="24"/>
                  </a:cxn>
                  <a:cxn ang="0">
                    <a:pos x="240" y="91"/>
                  </a:cxn>
                </a:cxnLst>
                <a:rect l="0" t="0" r="r" b="b"/>
                <a:pathLst>
                  <a:path w="274" h="268">
                    <a:moveTo>
                      <a:pt x="240" y="91"/>
                    </a:moveTo>
                    <a:cubicBezTo>
                      <a:pt x="274" y="152"/>
                      <a:pt x="256" y="221"/>
                      <a:pt x="199" y="244"/>
                    </a:cubicBezTo>
                    <a:cubicBezTo>
                      <a:pt x="143" y="268"/>
                      <a:pt x="69" y="238"/>
                      <a:pt x="34" y="177"/>
                    </a:cubicBezTo>
                    <a:cubicBezTo>
                      <a:pt x="0" y="116"/>
                      <a:pt x="18" y="48"/>
                      <a:pt x="74" y="24"/>
                    </a:cubicBezTo>
                    <a:cubicBezTo>
                      <a:pt x="131" y="0"/>
                      <a:pt x="205" y="30"/>
                      <a:pt x="240" y="9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5725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7173" name="Group 49"/>
          <p:cNvGrpSpPr>
            <a:grpSpLocks/>
          </p:cNvGrpSpPr>
          <p:nvPr/>
        </p:nvGrpSpPr>
        <p:grpSpPr bwMode="auto">
          <a:xfrm>
            <a:off x="6924675" y="4283075"/>
            <a:ext cx="1914525" cy="1909763"/>
            <a:chOff x="4512" y="2986"/>
            <a:chExt cx="964" cy="962"/>
          </a:xfrm>
        </p:grpSpPr>
        <p:sp>
          <p:nvSpPr>
            <p:cNvPr id="7218" name="Freeform 50"/>
            <p:cNvSpPr>
              <a:spLocks/>
            </p:cNvSpPr>
            <p:nvPr/>
          </p:nvSpPr>
          <p:spPr bwMode="auto">
            <a:xfrm>
              <a:off x="4554" y="3079"/>
              <a:ext cx="922" cy="869"/>
            </a:xfrm>
            <a:custGeom>
              <a:avLst/>
              <a:gdLst>
                <a:gd name="T0" fmla="*/ 790 w 1302"/>
                <a:gd name="T1" fmla="*/ 7 h 1231"/>
                <a:gd name="T2" fmla="*/ 848 w 1302"/>
                <a:gd name="T3" fmla="*/ 0 h 1231"/>
                <a:gd name="T4" fmla="*/ 863 w 1302"/>
                <a:gd name="T5" fmla="*/ 483 h 1231"/>
                <a:gd name="T6" fmla="*/ 922 w 1302"/>
                <a:gd name="T7" fmla="*/ 867 h 1231"/>
                <a:gd name="T8" fmla="*/ 460 w 1302"/>
                <a:gd name="T9" fmla="*/ 850 h 1231"/>
                <a:gd name="T10" fmla="*/ 4 w 1302"/>
                <a:gd name="T11" fmla="*/ 869 h 1231"/>
                <a:gd name="T12" fmla="*/ 1 w 1302"/>
                <a:gd name="T13" fmla="*/ 623 h 1231"/>
                <a:gd name="T14" fmla="*/ 54 w 1302"/>
                <a:gd name="T15" fmla="*/ 221 h 1231"/>
                <a:gd name="T16" fmla="*/ 576 w 1302"/>
                <a:gd name="T17" fmla="*/ 109 h 1231"/>
                <a:gd name="T18" fmla="*/ 790 w 1302"/>
                <a:gd name="T19" fmla="*/ 7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35" name="Freeform 51"/>
            <p:cNvSpPr>
              <a:spLocks/>
            </p:cNvSpPr>
            <p:nvPr/>
          </p:nvSpPr>
          <p:spPr bwMode="auto">
            <a:xfrm>
              <a:off x="4512" y="3072"/>
              <a:ext cx="913" cy="848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7220" name="Group 52"/>
            <p:cNvGrpSpPr>
              <a:grpSpLocks/>
            </p:cNvGrpSpPr>
            <p:nvPr/>
          </p:nvGrpSpPr>
          <p:grpSpPr bwMode="auto">
            <a:xfrm>
              <a:off x="4858" y="2986"/>
              <a:ext cx="192" cy="202"/>
              <a:chOff x="2501" y="2826"/>
              <a:chExt cx="192" cy="202"/>
            </a:xfrm>
          </p:grpSpPr>
          <p:sp>
            <p:nvSpPr>
              <p:cNvPr id="7221" name="Line 53"/>
              <p:cNvSpPr>
                <a:spLocks noChangeShapeType="1"/>
              </p:cNvSpPr>
              <p:nvPr/>
            </p:nvSpPr>
            <p:spPr bwMode="auto">
              <a:xfrm>
                <a:off x="2624" y="2997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22" name="Line 54"/>
              <p:cNvSpPr>
                <a:spLocks noChangeShapeType="1"/>
              </p:cNvSpPr>
              <p:nvPr/>
            </p:nvSpPr>
            <p:spPr bwMode="auto">
              <a:xfrm>
                <a:off x="2624" y="2997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4839" name="Freeform 55"/>
              <p:cNvSpPr>
                <a:spLocks/>
              </p:cNvSpPr>
              <p:nvPr/>
            </p:nvSpPr>
            <p:spPr bwMode="auto">
              <a:xfrm>
                <a:off x="2504" y="2957"/>
                <a:ext cx="67" cy="71"/>
              </a:xfrm>
              <a:custGeom>
                <a:avLst/>
                <a:gdLst/>
                <a:ahLst/>
                <a:cxnLst>
                  <a:cxn ang="0">
                    <a:pos x="3" y="144"/>
                  </a:cxn>
                  <a:cxn ang="0">
                    <a:pos x="104" y="0"/>
                  </a:cxn>
                  <a:cxn ang="0">
                    <a:pos x="104" y="36"/>
                  </a:cxn>
                  <a:cxn ang="0">
                    <a:pos x="154" y="56"/>
                  </a:cxn>
                  <a:cxn ang="0">
                    <a:pos x="161" y="52"/>
                  </a:cxn>
                  <a:cxn ang="0">
                    <a:pos x="26" y="164"/>
                  </a:cxn>
                  <a:cxn ang="0">
                    <a:pos x="23" y="166"/>
                  </a:cxn>
                  <a:cxn ang="0">
                    <a:pos x="3" y="158"/>
                  </a:cxn>
                  <a:cxn ang="0">
                    <a:pos x="3" y="144"/>
                  </a:cxn>
                </a:cxnLst>
                <a:rect l="0" t="0" r="r" b="b"/>
                <a:pathLst>
                  <a:path w="161" h="169">
                    <a:moveTo>
                      <a:pt x="3" y="144"/>
                    </a:moveTo>
                    <a:cubicBezTo>
                      <a:pt x="104" y="0"/>
                      <a:pt x="104" y="0"/>
                      <a:pt x="104" y="0"/>
                    </a:cubicBezTo>
                    <a:cubicBezTo>
                      <a:pt x="97" y="9"/>
                      <a:pt x="97" y="23"/>
                      <a:pt x="104" y="36"/>
                    </a:cubicBezTo>
                    <a:cubicBezTo>
                      <a:pt x="114" y="54"/>
                      <a:pt x="137" y="63"/>
                      <a:pt x="154" y="56"/>
                    </a:cubicBezTo>
                    <a:cubicBezTo>
                      <a:pt x="156" y="55"/>
                      <a:pt x="159" y="54"/>
                      <a:pt x="161" y="52"/>
                    </a:cubicBezTo>
                    <a:cubicBezTo>
                      <a:pt x="26" y="164"/>
                      <a:pt x="26" y="164"/>
                      <a:pt x="26" y="164"/>
                    </a:cubicBezTo>
                    <a:cubicBezTo>
                      <a:pt x="25" y="165"/>
                      <a:pt x="24" y="165"/>
                      <a:pt x="23" y="166"/>
                    </a:cubicBezTo>
                    <a:cubicBezTo>
                      <a:pt x="16" y="169"/>
                      <a:pt x="7" y="165"/>
                      <a:pt x="3" y="158"/>
                    </a:cubicBezTo>
                    <a:cubicBezTo>
                      <a:pt x="0" y="153"/>
                      <a:pt x="1" y="147"/>
                      <a:pt x="3" y="144"/>
                    </a:cubicBezTo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57255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40" name="Freeform 56"/>
              <p:cNvSpPr>
                <a:spLocks/>
              </p:cNvSpPr>
              <p:nvPr/>
            </p:nvSpPr>
            <p:spPr bwMode="auto">
              <a:xfrm>
                <a:off x="2501" y="2881"/>
                <a:ext cx="141" cy="142"/>
              </a:xfrm>
              <a:custGeom>
                <a:avLst/>
                <a:gdLst/>
                <a:ahLst/>
                <a:cxnLst>
                  <a:cxn ang="0">
                    <a:pos x="331" y="134"/>
                  </a:cxn>
                  <a:cxn ang="0">
                    <a:pos x="312" y="86"/>
                  </a:cxn>
                  <a:cxn ang="0">
                    <a:pos x="259" y="29"/>
                  </a:cxn>
                  <a:cxn ang="0">
                    <a:pos x="186" y="2"/>
                  </a:cxn>
                  <a:cxn ang="0">
                    <a:pos x="147" y="2"/>
                  </a:cxn>
                  <a:cxn ang="0">
                    <a:pos x="131" y="5"/>
                  </a:cxn>
                  <a:cxn ang="0">
                    <a:pos x="107" y="12"/>
                  </a:cxn>
                  <a:cxn ang="0">
                    <a:pos x="75" y="29"/>
                  </a:cxn>
                  <a:cxn ang="0">
                    <a:pos x="65" y="36"/>
                  </a:cxn>
                  <a:cxn ang="0">
                    <a:pos x="57" y="43"/>
                  </a:cxn>
                  <a:cxn ang="0">
                    <a:pos x="48" y="51"/>
                  </a:cxn>
                  <a:cxn ang="0">
                    <a:pos x="47" y="52"/>
                  </a:cxn>
                  <a:cxn ang="0">
                    <a:pos x="48" y="51"/>
                  </a:cxn>
                  <a:cxn ang="0">
                    <a:pos x="35" y="223"/>
                  </a:cxn>
                  <a:cxn ang="0">
                    <a:pos x="249" y="310"/>
                  </a:cxn>
                  <a:cxn ang="0">
                    <a:pos x="293" y="277"/>
                  </a:cxn>
                  <a:cxn ang="0">
                    <a:pos x="293" y="278"/>
                  </a:cxn>
                  <a:cxn ang="0">
                    <a:pos x="293" y="277"/>
                  </a:cxn>
                  <a:cxn ang="0">
                    <a:pos x="299" y="271"/>
                  </a:cxn>
                  <a:cxn ang="0">
                    <a:pos x="307" y="259"/>
                  </a:cxn>
                  <a:cxn ang="0">
                    <a:pos x="321" y="232"/>
                  </a:cxn>
                  <a:cxn ang="0">
                    <a:pos x="333" y="187"/>
                  </a:cxn>
                  <a:cxn ang="0">
                    <a:pos x="331" y="134"/>
                  </a:cxn>
                </a:cxnLst>
                <a:rect l="0" t="0" r="r" b="b"/>
                <a:pathLst>
                  <a:path w="336" h="340">
                    <a:moveTo>
                      <a:pt x="331" y="134"/>
                    </a:moveTo>
                    <a:cubicBezTo>
                      <a:pt x="329" y="128"/>
                      <a:pt x="325" y="110"/>
                      <a:pt x="312" y="86"/>
                    </a:cubicBezTo>
                    <a:cubicBezTo>
                      <a:pt x="306" y="76"/>
                      <a:pt x="291" y="50"/>
                      <a:pt x="259" y="29"/>
                    </a:cubicBezTo>
                    <a:cubicBezTo>
                      <a:pt x="227" y="7"/>
                      <a:pt x="197" y="4"/>
                      <a:pt x="186" y="2"/>
                    </a:cubicBezTo>
                    <a:cubicBezTo>
                      <a:pt x="184" y="2"/>
                      <a:pt x="166" y="0"/>
                      <a:pt x="147" y="2"/>
                    </a:cubicBezTo>
                    <a:cubicBezTo>
                      <a:pt x="131" y="5"/>
                      <a:pt x="131" y="5"/>
                      <a:pt x="131" y="5"/>
                    </a:cubicBezTo>
                    <a:cubicBezTo>
                      <a:pt x="124" y="7"/>
                      <a:pt x="114" y="10"/>
                      <a:pt x="107" y="12"/>
                    </a:cubicBezTo>
                    <a:cubicBezTo>
                      <a:pt x="107" y="12"/>
                      <a:pt x="91" y="18"/>
                      <a:pt x="75" y="29"/>
                    </a:cubicBezTo>
                    <a:cubicBezTo>
                      <a:pt x="72" y="31"/>
                      <a:pt x="68" y="34"/>
                      <a:pt x="65" y="36"/>
                    </a:cubicBezTo>
                    <a:cubicBezTo>
                      <a:pt x="62" y="38"/>
                      <a:pt x="60" y="40"/>
                      <a:pt x="57" y="43"/>
                    </a:cubicBezTo>
                    <a:cubicBezTo>
                      <a:pt x="54" y="45"/>
                      <a:pt x="51" y="48"/>
                      <a:pt x="48" y="51"/>
                    </a:cubicBezTo>
                    <a:cubicBezTo>
                      <a:pt x="48" y="51"/>
                      <a:pt x="47" y="52"/>
                      <a:pt x="47" y="52"/>
                    </a:cubicBezTo>
                    <a:cubicBezTo>
                      <a:pt x="47" y="52"/>
                      <a:pt x="47" y="51"/>
                      <a:pt x="48" y="51"/>
                    </a:cubicBezTo>
                    <a:cubicBezTo>
                      <a:pt x="7" y="93"/>
                      <a:pt x="0" y="161"/>
                      <a:pt x="35" y="223"/>
                    </a:cubicBezTo>
                    <a:cubicBezTo>
                      <a:pt x="80" y="302"/>
                      <a:pt x="175" y="340"/>
                      <a:pt x="249" y="310"/>
                    </a:cubicBezTo>
                    <a:cubicBezTo>
                      <a:pt x="267" y="302"/>
                      <a:pt x="281" y="291"/>
                      <a:pt x="293" y="277"/>
                    </a:cubicBezTo>
                    <a:cubicBezTo>
                      <a:pt x="293" y="278"/>
                      <a:pt x="293" y="278"/>
                      <a:pt x="293" y="278"/>
                    </a:cubicBezTo>
                    <a:cubicBezTo>
                      <a:pt x="293" y="278"/>
                      <a:pt x="293" y="278"/>
                      <a:pt x="293" y="277"/>
                    </a:cubicBezTo>
                    <a:cubicBezTo>
                      <a:pt x="295" y="275"/>
                      <a:pt x="297" y="273"/>
                      <a:pt x="299" y="271"/>
                    </a:cubicBezTo>
                    <a:cubicBezTo>
                      <a:pt x="302" y="267"/>
                      <a:pt x="305" y="263"/>
                      <a:pt x="307" y="259"/>
                    </a:cubicBezTo>
                    <a:cubicBezTo>
                      <a:pt x="315" y="246"/>
                      <a:pt x="317" y="242"/>
                      <a:pt x="321" y="232"/>
                    </a:cubicBezTo>
                    <a:cubicBezTo>
                      <a:pt x="321" y="232"/>
                      <a:pt x="330" y="211"/>
                      <a:pt x="333" y="187"/>
                    </a:cubicBezTo>
                    <a:cubicBezTo>
                      <a:pt x="334" y="178"/>
                      <a:pt x="336" y="160"/>
                      <a:pt x="331" y="1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57255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41" name="Freeform 57"/>
              <p:cNvSpPr>
                <a:spLocks/>
              </p:cNvSpPr>
              <p:nvPr/>
            </p:nvSpPr>
            <p:spPr bwMode="auto">
              <a:xfrm>
                <a:off x="2571" y="2885"/>
                <a:ext cx="65" cy="66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57255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42" name="Freeform 58"/>
              <p:cNvSpPr>
                <a:spLocks/>
              </p:cNvSpPr>
              <p:nvPr/>
            </p:nvSpPr>
            <p:spPr bwMode="auto">
              <a:xfrm>
                <a:off x="2571" y="2885"/>
                <a:ext cx="65" cy="66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57255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43" name="Freeform 59"/>
              <p:cNvSpPr>
                <a:spLocks/>
              </p:cNvSpPr>
              <p:nvPr/>
            </p:nvSpPr>
            <p:spPr bwMode="auto">
              <a:xfrm>
                <a:off x="2581" y="2826"/>
                <a:ext cx="109" cy="112"/>
              </a:xfrm>
              <a:custGeom>
                <a:avLst/>
                <a:gdLst/>
                <a:ahLst/>
                <a:cxnLst>
                  <a:cxn ang="0">
                    <a:pos x="32" y="48"/>
                  </a:cxn>
                  <a:cxn ang="0">
                    <a:pos x="66" y="24"/>
                  </a:cxn>
                  <a:cxn ang="0">
                    <a:pos x="232" y="91"/>
                  </a:cxn>
                  <a:cxn ang="0">
                    <a:pos x="133" y="160"/>
                  </a:cxn>
                  <a:cxn ang="0">
                    <a:pos x="59" y="130"/>
                  </a:cxn>
                  <a:cxn ang="0">
                    <a:pos x="41" y="199"/>
                  </a:cxn>
                  <a:cxn ang="0">
                    <a:pos x="115" y="229"/>
                  </a:cxn>
                  <a:cxn ang="0">
                    <a:pos x="133" y="160"/>
                  </a:cxn>
                  <a:cxn ang="0">
                    <a:pos x="232" y="91"/>
                  </a:cxn>
                  <a:cxn ang="0">
                    <a:pos x="222" y="223"/>
                  </a:cxn>
                  <a:cxn ang="0">
                    <a:pos x="154" y="260"/>
                  </a:cxn>
                  <a:cxn ang="0">
                    <a:pos x="80" y="253"/>
                  </a:cxn>
                  <a:cxn ang="0">
                    <a:pos x="22" y="205"/>
                  </a:cxn>
                  <a:cxn ang="0">
                    <a:pos x="0" y="131"/>
                  </a:cxn>
                  <a:cxn ang="0">
                    <a:pos x="8" y="88"/>
                  </a:cxn>
                  <a:cxn ang="0">
                    <a:pos x="32" y="48"/>
                  </a:cxn>
                </a:cxnLst>
                <a:rect l="0" t="0" r="r" b="b"/>
                <a:pathLst>
                  <a:path w="259" h="267">
                    <a:moveTo>
                      <a:pt x="32" y="48"/>
                    </a:moveTo>
                    <a:cubicBezTo>
                      <a:pt x="41" y="38"/>
                      <a:pt x="53" y="29"/>
                      <a:pt x="66" y="24"/>
                    </a:cubicBezTo>
                    <a:cubicBezTo>
                      <a:pt x="123" y="0"/>
                      <a:pt x="197" y="30"/>
                      <a:pt x="232" y="91"/>
                    </a:cubicBezTo>
                    <a:cubicBezTo>
                      <a:pt x="213" y="111"/>
                      <a:pt x="174" y="138"/>
                      <a:pt x="133" y="160"/>
                    </a:cubicBezTo>
                    <a:cubicBezTo>
                      <a:pt x="117" y="133"/>
                      <a:pt x="84" y="119"/>
                      <a:pt x="59" y="130"/>
                    </a:cubicBezTo>
                    <a:cubicBezTo>
                      <a:pt x="33" y="141"/>
                      <a:pt x="25" y="172"/>
                      <a:pt x="41" y="199"/>
                    </a:cubicBezTo>
                    <a:cubicBezTo>
                      <a:pt x="56" y="226"/>
                      <a:pt x="90" y="240"/>
                      <a:pt x="115" y="229"/>
                    </a:cubicBezTo>
                    <a:cubicBezTo>
                      <a:pt x="140" y="218"/>
                      <a:pt x="148" y="187"/>
                      <a:pt x="133" y="160"/>
                    </a:cubicBezTo>
                    <a:cubicBezTo>
                      <a:pt x="174" y="138"/>
                      <a:pt x="213" y="111"/>
                      <a:pt x="232" y="91"/>
                    </a:cubicBezTo>
                    <a:cubicBezTo>
                      <a:pt x="259" y="139"/>
                      <a:pt x="253" y="191"/>
                      <a:pt x="222" y="223"/>
                    </a:cubicBezTo>
                    <a:cubicBezTo>
                      <a:pt x="195" y="252"/>
                      <a:pt x="164" y="258"/>
                      <a:pt x="154" y="260"/>
                    </a:cubicBezTo>
                    <a:cubicBezTo>
                      <a:pt x="145" y="262"/>
                      <a:pt x="114" y="267"/>
                      <a:pt x="80" y="253"/>
                    </a:cubicBezTo>
                    <a:cubicBezTo>
                      <a:pt x="50" y="240"/>
                      <a:pt x="31" y="220"/>
                      <a:pt x="22" y="205"/>
                    </a:cubicBezTo>
                    <a:cubicBezTo>
                      <a:pt x="0" y="171"/>
                      <a:pt x="0" y="141"/>
                      <a:pt x="0" y="131"/>
                    </a:cubicBezTo>
                    <a:cubicBezTo>
                      <a:pt x="0" y="110"/>
                      <a:pt x="7" y="92"/>
                      <a:pt x="8" y="88"/>
                    </a:cubicBezTo>
                    <a:cubicBezTo>
                      <a:pt x="14" y="72"/>
                      <a:pt x="21" y="62"/>
                      <a:pt x="32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57255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44" name="Freeform 60"/>
              <p:cNvSpPr>
                <a:spLocks/>
              </p:cNvSpPr>
              <p:nvPr/>
            </p:nvSpPr>
            <p:spPr bwMode="auto">
              <a:xfrm>
                <a:off x="2574" y="2826"/>
                <a:ext cx="116" cy="112"/>
              </a:xfrm>
              <a:custGeom>
                <a:avLst/>
                <a:gdLst/>
                <a:ahLst/>
                <a:cxnLst>
                  <a:cxn ang="0">
                    <a:pos x="51" y="48"/>
                  </a:cxn>
                  <a:cxn ang="0">
                    <a:pos x="35" y="195"/>
                  </a:cxn>
                  <a:cxn ang="0">
                    <a:pos x="164" y="262"/>
                  </a:cxn>
                  <a:cxn ang="0">
                    <a:pos x="241" y="224"/>
                  </a:cxn>
                  <a:cxn ang="0">
                    <a:pos x="251" y="91"/>
                  </a:cxn>
                  <a:cxn ang="0">
                    <a:pos x="152" y="160"/>
                  </a:cxn>
                  <a:cxn ang="0">
                    <a:pos x="134" y="229"/>
                  </a:cxn>
                  <a:cxn ang="0">
                    <a:pos x="60" y="199"/>
                  </a:cxn>
                  <a:cxn ang="0">
                    <a:pos x="78" y="130"/>
                  </a:cxn>
                  <a:cxn ang="0">
                    <a:pos x="152" y="160"/>
                  </a:cxn>
                  <a:cxn ang="0">
                    <a:pos x="251" y="91"/>
                  </a:cxn>
                  <a:cxn ang="0">
                    <a:pos x="85" y="24"/>
                  </a:cxn>
                  <a:cxn ang="0">
                    <a:pos x="51" y="48"/>
                  </a:cxn>
                </a:cxnLst>
                <a:rect l="0" t="0" r="r" b="b"/>
                <a:pathLst>
                  <a:path w="278" h="268">
                    <a:moveTo>
                      <a:pt x="51" y="48"/>
                    </a:moveTo>
                    <a:cubicBezTo>
                      <a:pt x="0" y="111"/>
                      <a:pt x="23" y="172"/>
                      <a:pt x="35" y="195"/>
                    </a:cubicBezTo>
                    <a:cubicBezTo>
                      <a:pt x="59" y="241"/>
                      <a:pt x="112" y="268"/>
                      <a:pt x="164" y="262"/>
                    </a:cubicBezTo>
                    <a:cubicBezTo>
                      <a:pt x="207" y="257"/>
                      <a:pt x="232" y="233"/>
                      <a:pt x="241" y="224"/>
                    </a:cubicBezTo>
                    <a:cubicBezTo>
                      <a:pt x="272" y="191"/>
                      <a:pt x="278" y="139"/>
                      <a:pt x="251" y="91"/>
                    </a:cubicBezTo>
                    <a:cubicBezTo>
                      <a:pt x="232" y="111"/>
                      <a:pt x="193" y="138"/>
                      <a:pt x="152" y="160"/>
                    </a:cubicBezTo>
                    <a:cubicBezTo>
                      <a:pt x="167" y="187"/>
                      <a:pt x="159" y="218"/>
                      <a:pt x="134" y="229"/>
                    </a:cubicBezTo>
                    <a:cubicBezTo>
                      <a:pt x="109" y="240"/>
                      <a:pt x="75" y="226"/>
                      <a:pt x="60" y="199"/>
                    </a:cubicBezTo>
                    <a:cubicBezTo>
                      <a:pt x="44" y="172"/>
                      <a:pt x="52" y="141"/>
                      <a:pt x="78" y="130"/>
                    </a:cubicBezTo>
                    <a:cubicBezTo>
                      <a:pt x="103" y="119"/>
                      <a:pt x="136" y="133"/>
                      <a:pt x="152" y="160"/>
                    </a:cubicBezTo>
                    <a:cubicBezTo>
                      <a:pt x="193" y="138"/>
                      <a:pt x="232" y="111"/>
                      <a:pt x="251" y="91"/>
                    </a:cubicBezTo>
                    <a:cubicBezTo>
                      <a:pt x="216" y="30"/>
                      <a:pt x="142" y="0"/>
                      <a:pt x="85" y="24"/>
                    </a:cubicBezTo>
                    <a:cubicBezTo>
                      <a:pt x="72" y="29"/>
                      <a:pt x="60" y="38"/>
                      <a:pt x="51" y="48"/>
                    </a:cubicBezTo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57255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45" name="Freeform 61"/>
              <p:cNvSpPr>
                <a:spLocks/>
              </p:cNvSpPr>
              <p:nvPr/>
            </p:nvSpPr>
            <p:spPr bwMode="auto">
              <a:xfrm>
                <a:off x="2581" y="2846"/>
                <a:ext cx="93" cy="92"/>
              </a:xfrm>
              <a:custGeom>
                <a:avLst/>
                <a:gdLst/>
                <a:ahLst/>
                <a:cxnLst>
                  <a:cxn ang="0">
                    <a:pos x="18" y="149"/>
                  </a:cxn>
                  <a:cxn ang="0">
                    <a:pos x="4" y="113"/>
                  </a:cxn>
                  <a:cxn ang="0">
                    <a:pos x="2" y="74"/>
                  </a:cxn>
                  <a:cxn ang="0">
                    <a:pos x="13" y="32"/>
                  </a:cxn>
                  <a:cxn ang="0">
                    <a:pos x="24" y="12"/>
                  </a:cxn>
                  <a:cxn ang="0">
                    <a:pos x="33" y="0"/>
                  </a:cxn>
                  <a:cxn ang="0">
                    <a:pos x="27" y="129"/>
                  </a:cxn>
                  <a:cxn ang="0">
                    <a:pos x="192" y="196"/>
                  </a:cxn>
                  <a:cxn ang="0">
                    <a:pos x="223" y="175"/>
                  </a:cxn>
                  <a:cxn ang="0">
                    <a:pos x="210" y="188"/>
                  </a:cxn>
                  <a:cxn ang="0">
                    <a:pos x="202" y="193"/>
                  </a:cxn>
                  <a:cxn ang="0">
                    <a:pos x="172" y="208"/>
                  </a:cxn>
                  <a:cxn ang="0">
                    <a:pos x="159" y="212"/>
                  </a:cxn>
                  <a:cxn ang="0">
                    <a:pos x="141" y="214"/>
                  </a:cxn>
                  <a:cxn ang="0">
                    <a:pos x="117" y="214"/>
                  </a:cxn>
                  <a:cxn ang="0">
                    <a:pos x="100" y="211"/>
                  </a:cxn>
                  <a:cxn ang="0">
                    <a:pos x="91" y="208"/>
                  </a:cxn>
                  <a:cxn ang="0">
                    <a:pos x="74" y="202"/>
                  </a:cxn>
                  <a:cxn ang="0">
                    <a:pos x="59" y="193"/>
                  </a:cxn>
                  <a:cxn ang="0">
                    <a:pos x="18" y="149"/>
                  </a:cxn>
                </a:cxnLst>
                <a:rect l="0" t="0" r="r" b="b"/>
                <a:pathLst>
                  <a:path w="223" h="220">
                    <a:moveTo>
                      <a:pt x="18" y="149"/>
                    </a:moveTo>
                    <a:cubicBezTo>
                      <a:pt x="15" y="144"/>
                      <a:pt x="8" y="131"/>
                      <a:pt x="4" y="113"/>
                    </a:cubicBezTo>
                    <a:cubicBezTo>
                      <a:pt x="0" y="95"/>
                      <a:pt x="1" y="81"/>
                      <a:pt x="2" y="74"/>
                    </a:cubicBezTo>
                    <a:cubicBezTo>
                      <a:pt x="4" y="54"/>
                      <a:pt x="8" y="43"/>
                      <a:pt x="13" y="32"/>
                    </a:cubicBezTo>
                    <a:cubicBezTo>
                      <a:pt x="16" y="25"/>
                      <a:pt x="19" y="20"/>
                      <a:pt x="24" y="12"/>
                    </a:cubicBezTo>
                    <a:cubicBezTo>
                      <a:pt x="26" y="8"/>
                      <a:pt x="30" y="4"/>
                      <a:pt x="33" y="0"/>
                    </a:cubicBezTo>
                    <a:cubicBezTo>
                      <a:pt x="5" y="32"/>
                      <a:pt x="1" y="83"/>
                      <a:pt x="27" y="129"/>
                    </a:cubicBezTo>
                    <a:cubicBezTo>
                      <a:pt x="62" y="190"/>
                      <a:pt x="136" y="220"/>
                      <a:pt x="192" y="196"/>
                    </a:cubicBezTo>
                    <a:cubicBezTo>
                      <a:pt x="205" y="191"/>
                      <a:pt x="215" y="184"/>
                      <a:pt x="223" y="175"/>
                    </a:cubicBezTo>
                    <a:cubicBezTo>
                      <a:pt x="219" y="179"/>
                      <a:pt x="214" y="184"/>
                      <a:pt x="210" y="188"/>
                    </a:cubicBezTo>
                    <a:cubicBezTo>
                      <a:pt x="208" y="189"/>
                      <a:pt x="204" y="192"/>
                      <a:pt x="202" y="193"/>
                    </a:cubicBezTo>
                    <a:cubicBezTo>
                      <a:pt x="188" y="202"/>
                      <a:pt x="182" y="204"/>
                      <a:pt x="172" y="208"/>
                    </a:cubicBezTo>
                    <a:cubicBezTo>
                      <a:pt x="168" y="209"/>
                      <a:pt x="163" y="211"/>
                      <a:pt x="159" y="212"/>
                    </a:cubicBezTo>
                    <a:cubicBezTo>
                      <a:pt x="153" y="213"/>
                      <a:pt x="146" y="214"/>
                      <a:pt x="141" y="214"/>
                    </a:cubicBezTo>
                    <a:cubicBezTo>
                      <a:pt x="135" y="215"/>
                      <a:pt x="122" y="215"/>
                      <a:pt x="117" y="214"/>
                    </a:cubicBezTo>
                    <a:cubicBezTo>
                      <a:pt x="112" y="213"/>
                      <a:pt x="105" y="212"/>
                      <a:pt x="100" y="211"/>
                    </a:cubicBezTo>
                    <a:cubicBezTo>
                      <a:pt x="97" y="210"/>
                      <a:pt x="94" y="209"/>
                      <a:pt x="91" y="208"/>
                    </a:cubicBezTo>
                    <a:cubicBezTo>
                      <a:pt x="80" y="205"/>
                      <a:pt x="80" y="205"/>
                      <a:pt x="74" y="202"/>
                    </a:cubicBezTo>
                    <a:cubicBezTo>
                      <a:pt x="67" y="198"/>
                      <a:pt x="62" y="195"/>
                      <a:pt x="59" y="193"/>
                    </a:cubicBezTo>
                    <a:cubicBezTo>
                      <a:pt x="35" y="177"/>
                      <a:pt x="21" y="155"/>
                      <a:pt x="18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57255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46" name="Freeform 62"/>
              <p:cNvSpPr>
                <a:spLocks/>
              </p:cNvSpPr>
              <p:nvPr/>
            </p:nvSpPr>
            <p:spPr bwMode="auto">
              <a:xfrm>
                <a:off x="2577" y="2846"/>
                <a:ext cx="97" cy="106"/>
              </a:xfrm>
              <a:custGeom>
                <a:avLst/>
                <a:gdLst/>
                <a:ahLst/>
                <a:cxnLst>
                  <a:cxn ang="0">
                    <a:pos x="27" y="149"/>
                  </a:cxn>
                  <a:cxn ang="0">
                    <a:pos x="42" y="0"/>
                  </a:cxn>
                  <a:cxn ang="0">
                    <a:pos x="36" y="129"/>
                  </a:cxn>
                  <a:cxn ang="0">
                    <a:pos x="201" y="196"/>
                  </a:cxn>
                  <a:cxn ang="0">
                    <a:pos x="232" y="175"/>
                  </a:cxn>
                  <a:cxn ang="0">
                    <a:pos x="27" y="149"/>
                  </a:cxn>
                </a:cxnLst>
                <a:rect l="0" t="0" r="r" b="b"/>
                <a:pathLst>
                  <a:path w="232" h="249">
                    <a:moveTo>
                      <a:pt x="27" y="149"/>
                    </a:moveTo>
                    <a:cubicBezTo>
                      <a:pt x="0" y="100"/>
                      <a:pt x="6" y="44"/>
                      <a:pt x="42" y="0"/>
                    </a:cubicBezTo>
                    <a:cubicBezTo>
                      <a:pt x="14" y="32"/>
                      <a:pt x="10" y="83"/>
                      <a:pt x="36" y="129"/>
                    </a:cubicBezTo>
                    <a:cubicBezTo>
                      <a:pt x="71" y="190"/>
                      <a:pt x="145" y="220"/>
                      <a:pt x="201" y="196"/>
                    </a:cubicBezTo>
                    <a:cubicBezTo>
                      <a:pt x="214" y="191"/>
                      <a:pt x="224" y="184"/>
                      <a:pt x="232" y="175"/>
                    </a:cubicBezTo>
                    <a:cubicBezTo>
                      <a:pt x="156" y="249"/>
                      <a:pt x="60" y="209"/>
                      <a:pt x="27" y="149"/>
                    </a:cubicBezTo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57255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74847" name="Freeform 63"/>
              <p:cNvSpPr>
                <a:spLocks/>
              </p:cNvSpPr>
              <p:nvPr/>
            </p:nvSpPr>
            <p:spPr bwMode="auto">
              <a:xfrm>
                <a:off x="2578" y="2826"/>
                <a:ext cx="115" cy="112"/>
              </a:xfrm>
              <a:custGeom>
                <a:avLst/>
                <a:gdLst/>
                <a:ahLst/>
                <a:cxnLst>
                  <a:cxn ang="0">
                    <a:pos x="240" y="91"/>
                  </a:cxn>
                  <a:cxn ang="0">
                    <a:pos x="199" y="244"/>
                  </a:cxn>
                  <a:cxn ang="0">
                    <a:pos x="34" y="177"/>
                  </a:cxn>
                  <a:cxn ang="0">
                    <a:pos x="74" y="24"/>
                  </a:cxn>
                  <a:cxn ang="0">
                    <a:pos x="240" y="91"/>
                  </a:cxn>
                </a:cxnLst>
                <a:rect l="0" t="0" r="r" b="b"/>
                <a:pathLst>
                  <a:path w="274" h="268">
                    <a:moveTo>
                      <a:pt x="240" y="91"/>
                    </a:moveTo>
                    <a:cubicBezTo>
                      <a:pt x="274" y="152"/>
                      <a:pt x="256" y="221"/>
                      <a:pt x="199" y="244"/>
                    </a:cubicBezTo>
                    <a:cubicBezTo>
                      <a:pt x="143" y="268"/>
                      <a:pt x="69" y="238"/>
                      <a:pt x="34" y="177"/>
                    </a:cubicBezTo>
                    <a:cubicBezTo>
                      <a:pt x="0" y="116"/>
                      <a:pt x="18" y="48"/>
                      <a:pt x="74" y="24"/>
                    </a:cubicBezTo>
                    <a:cubicBezTo>
                      <a:pt x="131" y="0"/>
                      <a:pt x="205" y="30"/>
                      <a:pt x="240" y="9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5725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sp>
        <p:nvSpPr>
          <p:cNvPr id="7174" name="Rectangle 64"/>
          <p:cNvSpPr>
            <a:spLocks noChangeArrowheads="1"/>
          </p:cNvSpPr>
          <p:nvPr/>
        </p:nvSpPr>
        <p:spPr bwMode="auto">
          <a:xfrm>
            <a:off x="660400" y="5354638"/>
            <a:ext cx="1371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7175" name="Rectangle 65"/>
          <p:cNvSpPr>
            <a:spLocks noChangeArrowheads="1"/>
          </p:cNvSpPr>
          <p:nvPr/>
        </p:nvSpPr>
        <p:spPr bwMode="auto">
          <a:xfrm>
            <a:off x="658813" y="5053013"/>
            <a:ext cx="1362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solidFill>
                  <a:schemeClr val="accent2"/>
                </a:solidFill>
                <a:ea typeface="굴림" charset="-127"/>
              </a:rPr>
              <a:t>Click to add text</a:t>
            </a:r>
            <a:endParaRPr lang="en-US" altLang="zh-CN" sz="1200" baseline="0">
              <a:solidFill>
                <a:schemeClr val="accent2"/>
              </a:solidFill>
              <a:ea typeface="宋体" charset="-122"/>
            </a:endParaRPr>
          </a:p>
        </p:txBody>
      </p:sp>
      <p:sp>
        <p:nvSpPr>
          <p:cNvPr id="7176" name="Rectangle 66"/>
          <p:cNvSpPr>
            <a:spLocks noChangeArrowheads="1"/>
          </p:cNvSpPr>
          <p:nvPr/>
        </p:nvSpPr>
        <p:spPr bwMode="auto">
          <a:xfrm>
            <a:off x="2727325" y="5354638"/>
            <a:ext cx="1371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7177" name="Rectangle 67"/>
          <p:cNvSpPr>
            <a:spLocks noChangeArrowheads="1"/>
          </p:cNvSpPr>
          <p:nvPr/>
        </p:nvSpPr>
        <p:spPr bwMode="auto">
          <a:xfrm>
            <a:off x="2725738" y="5053013"/>
            <a:ext cx="1362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solidFill>
                  <a:schemeClr val="accent1"/>
                </a:solidFill>
                <a:ea typeface="굴림" charset="-127"/>
              </a:rPr>
              <a:t>Click to add text</a:t>
            </a:r>
            <a:endParaRPr lang="en-US" altLang="zh-CN" sz="1200" baseline="0">
              <a:solidFill>
                <a:schemeClr val="accent1"/>
              </a:solidFill>
              <a:ea typeface="宋体" charset="-122"/>
            </a:endParaRPr>
          </a:p>
        </p:txBody>
      </p:sp>
      <p:sp>
        <p:nvSpPr>
          <p:cNvPr id="7178" name="Rectangle 68"/>
          <p:cNvSpPr>
            <a:spLocks noChangeArrowheads="1"/>
          </p:cNvSpPr>
          <p:nvPr/>
        </p:nvSpPr>
        <p:spPr bwMode="auto">
          <a:xfrm>
            <a:off x="4997450" y="5354638"/>
            <a:ext cx="1371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7179" name="Rectangle 69"/>
          <p:cNvSpPr>
            <a:spLocks noChangeArrowheads="1"/>
          </p:cNvSpPr>
          <p:nvPr/>
        </p:nvSpPr>
        <p:spPr bwMode="auto">
          <a:xfrm>
            <a:off x="4995863" y="5053013"/>
            <a:ext cx="1362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solidFill>
                  <a:schemeClr val="hlink"/>
                </a:solidFill>
                <a:ea typeface="굴림" charset="-127"/>
              </a:rPr>
              <a:t>Click to add text</a:t>
            </a:r>
            <a:endParaRPr lang="en-US" altLang="zh-CN" sz="1200" baseline="0">
              <a:solidFill>
                <a:schemeClr val="hlink"/>
              </a:solidFill>
              <a:ea typeface="宋体" charset="-122"/>
            </a:endParaRPr>
          </a:p>
        </p:txBody>
      </p:sp>
      <p:sp>
        <p:nvSpPr>
          <p:cNvPr id="7180" name="Rectangle 70"/>
          <p:cNvSpPr>
            <a:spLocks noChangeArrowheads="1"/>
          </p:cNvSpPr>
          <p:nvPr/>
        </p:nvSpPr>
        <p:spPr bwMode="auto">
          <a:xfrm>
            <a:off x="7131050" y="5354638"/>
            <a:ext cx="1371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7181" name="Rectangle 71"/>
          <p:cNvSpPr>
            <a:spLocks noChangeArrowheads="1"/>
          </p:cNvSpPr>
          <p:nvPr/>
        </p:nvSpPr>
        <p:spPr bwMode="auto">
          <a:xfrm>
            <a:off x="7129463" y="5053013"/>
            <a:ext cx="1362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solidFill>
                  <a:schemeClr val="folHlink"/>
                </a:solidFill>
                <a:ea typeface="굴림" charset="-127"/>
              </a:rPr>
              <a:t>Click to add text</a:t>
            </a:r>
            <a:endParaRPr lang="en-US" altLang="zh-CN" sz="1200" baseline="0">
              <a:solidFill>
                <a:schemeClr val="folHlink"/>
              </a:solidFill>
              <a:ea typeface="宋体" charset="-122"/>
            </a:endParaRPr>
          </a:p>
        </p:txBody>
      </p:sp>
      <p:grpSp>
        <p:nvGrpSpPr>
          <p:cNvPr id="7182" name="Group 76"/>
          <p:cNvGrpSpPr>
            <a:grpSpLocks/>
          </p:cNvGrpSpPr>
          <p:nvPr/>
        </p:nvGrpSpPr>
        <p:grpSpPr bwMode="auto">
          <a:xfrm>
            <a:off x="609600" y="1447800"/>
            <a:ext cx="1506538" cy="1563688"/>
            <a:chOff x="2561" y="1346"/>
            <a:chExt cx="394" cy="409"/>
          </a:xfrm>
        </p:grpSpPr>
        <p:sp>
          <p:nvSpPr>
            <p:cNvPr id="7214" name="Oval 72"/>
            <p:cNvSpPr>
              <a:spLocks noChangeArrowheads="1"/>
            </p:cNvSpPr>
            <p:nvPr/>
          </p:nvSpPr>
          <p:spPr bwMode="auto">
            <a:xfrm>
              <a:off x="2561" y="1346"/>
              <a:ext cx="394" cy="409"/>
            </a:xfrm>
            <a:prstGeom prst="ellipse">
              <a:avLst/>
            </a:pr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57" name="Oval 73"/>
            <p:cNvSpPr>
              <a:spLocks noChangeArrowheads="1"/>
            </p:cNvSpPr>
            <p:nvPr/>
          </p:nvSpPr>
          <p:spPr bwMode="auto">
            <a:xfrm>
              <a:off x="2568" y="1353"/>
              <a:ext cx="380" cy="38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58" name="Oval 74"/>
            <p:cNvSpPr>
              <a:spLocks noChangeArrowheads="1"/>
            </p:cNvSpPr>
            <p:nvPr/>
          </p:nvSpPr>
          <p:spPr bwMode="auto">
            <a:xfrm>
              <a:off x="2596" y="1379"/>
              <a:ext cx="324" cy="3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59" name="Oval 75"/>
            <p:cNvSpPr>
              <a:spLocks noChangeArrowheads="1"/>
            </p:cNvSpPr>
            <p:nvPr/>
          </p:nvSpPr>
          <p:spPr bwMode="auto">
            <a:xfrm>
              <a:off x="2655" y="1384"/>
              <a:ext cx="203" cy="118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7921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7183" name="Group 77"/>
          <p:cNvGrpSpPr>
            <a:grpSpLocks/>
          </p:cNvGrpSpPr>
          <p:nvPr/>
        </p:nvGrpSpPr>
        <p:grpSpPr bwMode="auto">
          <a:xfrm>
            <a:off x="2819400" y="1447800"/>
            <a:ext cx="1506538" cy="1563688"/>
            <a:chOff x="2561" y="1346"/>
            <a:chExt cx="394" cy="409"/>
          </a:xfrm>
        </p:grpSpPr>
        <p:sp>
          <p:nvSpPr>
            <p:cNvPr id="7210" name="Oval 78"/>
            <p:cNvSpPr>
              <a:spLocks noChangeArrowheads="1"/>
            </p:cNvSpPr>
            <p:nvPr/>
          </p:nvSpPr>
          <p:spPr bwMode="auto">
            <a:xfrm>
              <a:off x="2561" y="1346"/>
              <a:ext cx="394" cy="409"/>
            </a:xfrm>
            <a:prstGeom prst="ellipse">
              <a:avLst/>
            </a:pr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63" name="Oval 79"/>
            <p:cNvSpPr>
              <a:spLocks noChangeArrowheads="1"/>
            </p:cNvSpPr>
            <p:nvPr/>
          </p:nvSpPr>
          <p:spPr bwMode="auto">
            <a:xfrm>
              <a:off x="2568" y="1353"/>
              <a:ext cx="380" cy="38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64" name="Oval 80"/>
            <p:cNvSpPr>
              <a:spLocks noChangeArrowheads="1"/>
            </p:cNvSpPr>
            <p:nvPr/>
          </p:nvSpPr>
          <p:spPr bwMode="auto">
            <a:xfrm>
              <a:off x="2596" y="1379"/>
              <a:ext cx="324" cy="3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65" name="Oval 81"/>
            <p:cNvSpPr>
              <a:spLocks noChangeArrowheads="1"/>
            </p:cNvSpPr>
            <p:nvPr/>
          </p:nvSpPr>
          <p:spPr bwMode="auto">
            <a:xfrm>
              <a:off x="2655" y="1384"/>
              <a:ext cx="203" cy="1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7921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7184" name="Group 82"/>
          <p:cNvGrpSpPr>
            <a:grpSpLocks/>
          </p:cNvGrpSpPr>
          <p:nvPr/>
        </p:nvGrpSpPr>
        <p:grpSpPr bwMode="auto">
          <a:xfrm>
            <a:off x="5029200" y="1447800"/>
            <a:ext cx="1506538" cy="1563688"/>
            <a:chOff x="2561" y="1346"/>
            <a:chExt cx="394" cy="409"/>
          </a:xfrm>
        </p:grpSpPr>
        <p:sp>
          <p:nvSpPr>
            <p:cNvPr id="7206" name="Oval 83"/>
            <p:cNvSpPr>
              <a:spLocks noChangeArrowheads="1"/>
            </p:cNvSpPr>
            <p:nvPr/>
          </p:nvSpPr>
          <p:spPr bwMode="auto">
            <a:xfrm>
              <a:off x="2561" y="1346"/>
              <a:ext cx="394" cy="409"/>
            </a:xfrm>
            <a:prstGeom prst="ellipse">
              <a:avLst/>
            </a:pr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68" name="Oval 84"/>
            <p:cNvSpPr>
              <a:spLocks noChangeArrowheads="1"/>
            </p:cNvSpPr>
            <p:nvPr/>
          </p:nvSpPr>
          <p:spPr bwMode="auto">
            <a:xfrm>
              <a:off x="2568" y="1353"/>
              <a:ext cx="380" cy="38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69" name="Oval 85"/>
            <p:cNvSpPr>
              <a:spLocks noChangeArrowheads="1"/>
            </p:cNvSpPr>
            <p:nvPr/>
          </p:nvSpPr>
          <p:spPr bwMode="auto">
            <a:xfrm>
              <a:off x="2596" y="1379"/>
              <a:ext cx="324" cy="3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70" name="Oval 86"/>
            <p:cNvSpPr>
              <a:spLocks noChangeArrowheads="1"/>
            </p:cNvSpPr>
            <p:nvPr/>
          </p:nvSpPr>
          <p:spPr bwMode="auto">
            <a:xfrm>
              <a:off x="2655" y="1384"/>
              <a:ext cx="203" cy="118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7921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7185" name="Group 87"/>
          <p:cNvGrpSpPr>
            <a:grpSpLocks/>
          </p:cNvGrpSpPr>
          <p:nvPr/>
        </p:nvGrpSpPr>
        <p:grpSpPr bwMode="auto">
          <a:xfrm>
            <a:off x="7086600" y="1447800"/>
            <a:ext cx="1506538" cy="1563688"/>
            <a:chOff x="2561" y="1346"/>
            <a:chExt cx="394" cy="409"/>
          </a:xfrm>
        </p:grpSpPr>
        <p:sp>
          <p:nvSpPr>
            <p:cNvPr id="7202" name="Oval 88"/>
            <p:cNvSpPr>
              <a:spLocks noChangeArrowheads="1"/>
            </p:cNvSpPr>
            <p:nvPr/>
          </p:nvSpPr>
          <p:spPr bwMode="auto">
            <a:xfrm>
              <a:off x="2561" y="1346"/>
              <a:ext cx="394" cy="409"/>
            </a:xfrm>
            <a:prstGeom prst="ellipse">
              <a:avLst/>
            </a:pr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73" name="Oval 89"/>
            <p:cNvSpPr>
              <a:spLocks noChangeArrowheads="1"/>
            </p:cNvSpPr>
            <p:nvPr/>
          </p:nvSpPr>
          <p:spPr bwMode="auto">
            <a:xfrm>
              <a:off x="2568" y="1353"/>
              <a:ext cx="380" cy="38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74" name="Oval 90"/>
            <p:cNvSpPr>
              <a:spLocks noChangeArrowheads="1"/>
            </p:cNvSpPr>
            <p:nvPr/>
          </p:nvSpPr>
          <p:spPr bwMode="auto">
            <a:xfrm>
              <a:off x="2596" y="1379"/>
              <a:ext cx="324" cy="327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75" name="Oval 91"/>
            <p:cNvSpPr>
              <a:spLocks noChangeArrowheads="1"/>
            </p:cNvSpPr>
            <p:nvPr/>
          </p:nvSpPr>
          <p:spPr bwMode="auto">
            <a:xfrm>
              <a:off x="2655" y="1384"/>
              <a:ext cx="203" cy="118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7921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7186" name="Group 92"/>
          <p:cNvGrpSpPr>
            <a:grpSpLocks/>
          </p:cNvGrpSpPr>
          <p:nvPr/>
        </p:nvGrpSpPr>
        <p:grpSpPr bwMode="auto">
          <a:xfrm>
            <a:off x="1158875" y="3313113"/>
            <a:ext cx="357188" cy="725487"/>
            <a:chOff x="3557" y="2313"/>
            <a:chExt cx="225" cy="457"/>
          </a:xfrm>
        </p:grpSpPr>
        <p:sp>
          <p:nvSpPr>
            <p:cNvPr id="374877" name="Freeform 93"/>
            <p:cNvSpPr>
              <a:spLocks noEditPoints="1"/>
            </p:cNvSpPr>
            <p:nvPr/>
          </p:nvSpPr>
          <p:spPr bwMode="auto">
            <a:xfrm>
              <a:off x="3557" y="2313"/>
              <a:ext cx="225" cy="457"/>
            </a:xfrm>
            <a:custGeom>
              <a:avLst/>
              <a:gdLst/>
              <a:ahLst/>
              <a:cxnLst>
                <a:cxn ang="0">
                  <a:pos x="173" y="209"/>
                </a:cxn>
                <a:cxn ang="0">
                  <a:pos x="173" y="269"/>
                </a:cxn>
                <a:cxn ang="0">
                  <a:pos x="225" y="269"/>
                </a:cxn>
                <a:cxn ang="0">
                  <a:pos x="113" y="457"/>
                </a:cxn>
                <a:cxn ang="0">
                  <a:pos x="0" y="269"/>
                </a:cxn>
                <a:cxn ang="0">
                  <a:pos x="54" y="269"/>
                </a:cxn>
                <a:cxn ang="0">
                  <a:pos x="54" y="209"/>
                </a:cxn>
                <a:cxn ang="0">
                  <a:pos x="54" y="209"/>
                </a:cxn>
                <a:cxn ang="0">
                  <a:pos x="173" y="209"/>
                </a:cxn>
                <a:cxn ang="0">
                  <a:pos x="173" y="180"/>
                </a:cxn>
                <a:cxn ang="0">
                  <a:pos x="173" y="180"/>
                </a:cxn>
                <a:cxn ang="0">
                  <a:pos x="173" y="85"/>
                </a:cxn>
                <a:cxn ang="0">
                  <a:pos x="54" y="85"/>
                </a:cxn>
                <a:cxn ang="0">
                  <a:pos x="54" y="178"/>
                </a:cxn>
                <a:cxn ang="0">
                  <a:pos x="54" y="180"/>
                </a:cxn>
                <a:cxn ang="0">
                  <a:pos x="173" y="180"/>
                </a:cxn>
                <a:cxn ang="0">
                  <a:pos x="173" y="58"/>
                </a:cxn>
                <a:cxn ang="0">
                  <a:pos x="173" y="58"/>
                </a:cxn>
                <a:cxn ang="0">
                  <a:pos x="173" y="0"/>
                </a:cxn>
                <a:cxn ang="0">
                  <a:pos x="54" y="0"/>
                </a:cxn>
                <a:cxn ang="0">
                  <a:pos x="54" y="56"/>
                </a:cxn>
                <a:cxn ang="0">
                  <a:pos x="54" y="58"/>
                </a:cxn>
                <a:cxn ang="0">
                  <a:pos x="173" y="58"/>
                </a:cxn>
              </a:cxnLst>
              <a:rect l="0" t="0" r="r" b="b"/>
              <a:pathLst>
                <a:path w="225" h="457">
                  <a:moveTo>
                    <a:pt x="173" y="209"/>
                  </a:moveTo>
                  <a:lnTo>
                    <a:pt x="173" y="269"/>
                  </a:lnTo>
                  <a:lnTo>
                    <a:pt x="225" y="269"/>
                  </a:lnTo>
                  <a:lnTo>
                    <a:pt x="113" y="457"/>
                  </a:lnTo>
                  <a:lnTo>
                    <a:pt x="0" y="269"/>
                  </a:lnTo>
                  <a:lnTo>
                    <a:pt x="54" y="269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173" y="209"/>
                  </a:lnTo>
                  <a:close/>
                  <a:moveTo>
                    <a:pt x="173" y="180"/>
                  </a:moveTo>
                  <a:lnTo>
                    <a:pt x="173" y="180"/>
                  </a:lnTo>
                  <a:lnTo>
                    <a:pt x="173" y="85"/>
                  </a:lnTo>
                  <a:lnTo>
                    <a:pt x="54" y="85"/>
                  </a:lnTo>
                  <a:lnTo>
                    <a:pt x="54" y="178"/>
                  </a:lnTo>
                  <a:lnTo>
                    <a:pt x="54" y="180"/>
                  </a:lnTo>
                  <a:lnTo>
                    <a:pt x="173" y="180"/>
                  </a:lnTo>
                  <a:close/>
                  <a:moveTo>
                    <a:pt x="173" y="58"/>
                  </a:moveTo>
                  <a:lnTo>
                    <a:pt x="173" y="58"/>
                  </a:lnTo>
                  <a:lnTo>
                    <a:pt x="173" y="0"/>
                  </a:lnTo>
                  <a:lnTo>
                    <a:pt x="54" y="0"/>
                  </a:lnTo>
                  <a:lnTo>
                    <a:pt x="54" y="56"/>
                  </a:lnTo>
                  <a:lnTo>
                    <a:pt x="54" y="58"/>
                  </a:lnTo>
                  <a:lnTo>
                    <a:pt x="173" y="5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78" name="Freeform 94"/>
            <p:cNvSpPr>
              <a:spLocks noEditPoints="1"/>
            </p:cNvSpPr>
            <p:nvPr/>
          </p:nvSpPr>
          <p:spPr bwMode="auto">
            <a:xfrm>
              <a:off x="3573" y="2321"/>
              <a:ext cx="195" cy="434"/>
            </a:xfrm>
            <a:custGeom>
              <a:avLst/>
              <a:gdLst/>
              <a:ahLst/>
              <a:cxnLst>
                <a:cxn ang="0">
                  <a:pos x="97" y="434"/>
                </a:cxn>
                <a:cxn ang="0">
                  <a:pos x="0" y="269"/>
                </a:cxn>
                <a:cxn ang="0">
                  <a:pos x="38" y="269"/>
                </a:cxn>
                <a:cxn ang="0">
                  <a:pos x="46" y="269"/>
                </a:cxn>
                <a:cxn ang="0">
                  <a:pos x="46" y="261"/>
                </a:cxn>
                <a:cxn ang="0">
                  <a:pos x="46" y="209"/>
                </a:cxn>
                <a:cxn ang="0">
                  <a:pos x="149" y="209"/>
                </a:cxn>
                <a:cxn ang="0">
                  <a:pos x="149" y="261"/>
                </a:cxn>
                <a:cxn ang="0">
                  <a:pos x="149" y="269"/>
                </a:cxn>
                <a:cxn ang="0">
                  <a:pos x="157" y="269"/>
                </a:cxn>
                <a:cxn ang="0">
                  <a:pos x="195" y="269"/>
                </a:cxn>
                <a:cxn ang="0">
                  <a:pos x="97" y="434"/>
                </a:cxn>
                <a:cxn ang="0">
                  <a:pos x="97" y="434"/>
                </a:cxn>
                <a:cxn ang="0">
                  <a:pos x="46" y="164"/>
                </a:cxn>
                <a:cxn ang="0">
                  <a:pos x="46" y="85"/>
                </a:cxn>
                <a:cxn ang="0">
                  <a:pos x="149" y="85"/>
                </a:cxn>
                <a:cxn ang="0">
                  <a:pos x="149" y="164"/>
                </a:cxn>
                <a:cxn ang="0">
                  <a:pos x="46" y="164"/>
                </a:cxn>
                <a:cxn ang="0">
                  <a:pos x="46" y="164"/>
                </a:cxn>
                <a:cxn ang="0">
                  <a:pos x="46" y="42"/>
                </a:cxn>
                <a:cxn ang="0">
                  <a:pos x="46" y="0"/>
                </a:cxn>
                <a:cxn ang="0">
                  <a:pos x="149" y="0"/>
                </a:cxn>
                <a:cxn ang="0">
                  <a:pos x="149" y="42"/>
                </a:cxn>
                <a:cxn ang="0">
                  <a:pos x="46" y="42"/>
                </a:cxn>
                <a:cxn ang="0">
                  <a:pos x="46" y="42"/>
                </a:cxn>
              </a:cxnLst>
              <a:rect l="0" t="0" r="r" b="b"/>
              <a:pathLst>
                <a:path w="195" h="434">
                  <a:moveTo>
                    <a:pt x="97" y="434"/>
                  </a:moveTo>
                  <a:lnTo>
                    <a:pt x="0" y="269"/>
                  </a:lnTo>
                  <a:lnTo>
                    <a:pt x="38" y="269"/>
                  </a:lnTo>
                  <a:lnTo>
                    <a:pt x="46" y="269"/>
                  </a:lnTo>
                  <a:lnTo>
                    <a:pt x="46" y="261"/>
                  </a:lnTo>
                  <a:lnTo>
                    <a:pt x="46" y="209"/>
                  </a:lnTo>
                  <a:lnTo>
                    <a:pt x="149" y="209"/>
                  </a:lnTo>
                  <a:lnTo>
                    <a:pt x="149" y="261"/>
                  </a:lnTo>
                  <a:lnTo>
                    <a:pt x="149" y="269"/>
                  </a:lnTo>
                  <a:lnTo>
                    <a:pt x="157" y="269"/>
                  </a:lnTo>
                  <a:lnTo>
                    <a:pt x="195" y="269"/>
                  </a:lnTo>
                  <a:lnTo>
                    <a:pt x="97" y="434"/>
                  </a:lnTo>
                  <a:lnTo>
                    <a:pt x="97" y="434"/>
                  </a:lnTo>
                  <a:close/>
                  <a:moveTo>
                    <a:pt x="46" y="164"/>
                  </a:moveTo>
                  <a:lnTo>
                    <a:pt x="46" y="85"/>
                  </a:lnTo>
                  <a:lnTo>
                    <a:pt x="149" y="85"/>
                  </a:lnTo>
                  <a:lnTo>
                    <a:pt x="149" y="164"/>
                  </a:lnTo>
                  <a:lnTo>
                    <a:pt x="46" y="164"/>
                  </a:lnTo>
                  <a:lnTo>
                    <a:pt x="46" y="164"/>
                  </a:lnTo>
                  <a:close/>
                  <a:moveTo>
                    <a:pt x="46" y="42"/>
                  </a:moveTo>
                  <a:lnTo>
                    <a:pt x="46" y="0"/>
                  </a:lnTo>
                  <a:lnTo>
                    <a:pt x="149" y="0"/>
                  </a:lnTo>
                  <a:lnTo>
                    <a:pt x="149" y="42"/>
                  </a:lnTo>
                  <a:lnTo>
                    <a:pt x="46" y="42"/>
                  </a:lnTo>
                  <a:lnTo>
                    <a:pt x="46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7187" name="Group 95"/>
          <p:cNvGrpSpPr>
            <a:grpSpLocks/>
          </p:cNvGrpSpPr>
          <p:nvPr/>
        </p:nvGrpSpPr>
        <p:grpSpPr bwMode="auto">
          <a:xfrm>
            <a:off x="3352800" y="3313113"/>
            <a:ext cx="357188" cy="725487"/>
            <a:chOff x="3557" y="2313"/>
            <a:chExt cx="225" cy="457"/>
          </a:xfrm>
        </p:grpSpPr>
        <p:sp>
          <p:nvSpPr>
            <p:cNvPr id="374880" name="Freeform 96"/>
            <p:cNvSpPr>
              <a:spLocks noEditPoints="1"/>
            </p:cNvSpPr>
            <p:nvPr/>
          </p:nvSpPr>
          <p:spPr bwMode="auto">
            <a:xfrm>
              <a:off x="3557" y="2313"/>
              <a:ext cx="225" cy="457"/>
            </a:xfrm>
            <a:custGeom>
              <a:avLst/>
              <a:gdLst/>
              <a:ahLst/>
              <a:cxnLst>
                <a:cxn ang="0">
                  <a:pos x="173" y="209"/>
                </a:cxn>
                <a:cxn ang="0">
                  <a:pos x="173" y="269"/>
                </a:cxn>
                <a:cxn ang="0">
                  <a:pos x="225" y="269"/>
                </a:cxn>
                <a:cxn ang="0">
                  <a:pos x="113" y="457"/>
                </a:cxn>
                <a:cxn ang="0">
                  <a:pos x="0" y="269"/>
                </a:cxn>
                <a:cxn ang="0">
                  <a:pos x="54" y="269"/>
                </a:cxn>
                <a:cxn ang="0">
                  <a:pos x="54" y="209"/>
                </a:cxn>
                <a:cxn ang="0">
                  <a:pos x="54" y="209"/>
                </a:cxn>
                <a:cxn ang="0">
                  <a:pos x="173" y="209"/>
                </a:cxn>
                <a:cxn ang="0">
                  <a:pos x="173" y="180"/>
                </a:cxn>
                <a:cxn ang="0">
                  <a:pos x="173" y="180"/>
                </a:cxn>
                <a:cxn ang="0">
                  <a:pos x="173" y="85"/>
                </a:cxn>
                <a:cxn ang="0">
                  <a:pos x="54" y="85"/>
                </a:cxn>
                <a:cxn ang="0">
                  <a:pos x="54" y="178"/>
                </a:cxn>
                <a:cxn ang="0">
                  <a:pos x="54" y="180"/>
                </a:cxn>
                <a:cxn ang="0">
                  <a:pos x="173" y="180"/>
                </a:cxn>
                <a:cxn ang="0">
                  <a:pos x="173" y="58"/>
                </a:cxn>
                <a:cxn ang="0">
                  <a:pos x="173" y="58"/>
                </a:cxn>
                <a:cxn ang="0">
                  <a:pos x="173" y="0"/>
                </a:cxn>
                <a:cxn ang="0">
                  <a:pos x="54" y="0"/>
                </a:cxn>
                <a:cxn ang="0">
                  <a:pos x="54" y="56"/>
                </a:cxn>
                <a:cxn ang="0">
                  <a:pos x="54" y="58"/>
                </a:cxn>
                <a:cxn ang="0">
                  <a:pos x="173" y="58"/>
                </a:cxn>
              </a:cxnLst>
              <a:rect l="0" t="0" r="r" b="b"/>
              <a:pathLst>
                <a:path w="225" h="457">
                  <a:moveTo>
                    <a:pt x="173" y="209"/>
                  </a:moveTo>
                  <a:lnTo>
                    <a:pt x="173" y="269"/>
                  </a:lnTo>
                  <a:lnTo>
                    <a:pt x="225" y="269"/>
                  </a:lnTo>
                  <a:lnTo>
                    <a:pt x="113" y="457"/>
                  </a:lnTo>
                  <a:lnTo>
                    <a:pt x="0" y="269"/>
                  </a:lnTo>
                  <a:lnTo>
                    <a:pt x="54" y="269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173" y="209"/>
                  </a:lnTo>
                  <a:close/>
                  <a:moveTo>
                    <a:pt x="173" y="180"/>
                  </a:moveTo>
                  <a:lnTo>
                    <a:pt x="173" y="180"/>
                  </a:lnTo>
                  <a:lnTo>
                    <a:pt x="173" y="85"/>
                  </a:lnTo>
                  <a:lnTo>
                    <a:pt x="54" y="85"/>
                  </a:lnTo>
                  <a:lnTo>
                    <a:pt x="54" y="178"/>
                  </a:lnTo>
                  <a:lnTo>
                    <a:pt x="54" y="180"/>
                  </a:lnTo>
                  <a:lnTo>
                    <a:pt x="173" y="180"/>
                  </a:lnTo>
                  <a:close/>
                  <a:moveTo>
                    <a:pt x="173" y="58"/>
                  </a:moveTo>
                  <a:lnTo>
                    <a:pt x="173" y="58"/>
                  </a:lnTo>
                  <a:lnTo>
                    <a:pt x="173" y="0"/>
                  </a:lnTo>
                  <a:lnTo>
                    <a:pt x="54" y="0"/>
                  </a:lnTo>
                  <a:lnTo>
                    <a:pt x="54" y="56"/>
                  </a:lnTo>
                  <a:lnTo>
                    <a:pt x="54" y="58"/>
                  </a:lnTo>
                  <a:lnTo>
                    <a:pt x="173" y="5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81" name="Freeform 97"/>
            <p:cNvSpPr>
              <a:spLocks noEditPoints="1"/>
            </p:cNvSpPr>
            <p:nvPr/>
          </p:nvSpPr>
          <p:spPr bwMode="auto">
            <a:xfrm>
              <a:off x="3573" y="2321"/>
              <a:ext cx="195" cy="434"/>
            </a:xfrm>
            <a:custGeom>
              <a:avLst/>
              <a:gdLst/>
              <a:ahLst/>
              <a:cxnLst>
                <a:cxn ang="0">
                  <a:pos x="97" y="434"/>
                </a:cxn>
                <a:cxn ang="0">
                  <a:pos x="0" y="269"/>
                </a:cxn>
                <a:cxn ang="0">
                  <a:pos x="38" y="269"/>
                </a:cxn>
                <a:cxn ang="0">
                  <a:pos x="46" y="269"/>
                </a:cxn>
                <a:cxn ang="0">
                  <a:pos x="46" y="261"/>
                </a:cxn>
                <a:cxn ang="0">
                  <a:pos x="46" y="209"/>
                </a:cxn>
                <a:cxn ang="0">
                  <a:pos x="149" y="209"/>
                </a:cxn>
                <a:cxn ang="0">
                  <a:pos x="149" y="261"/>
                </a:cxn>
                <a:cxn ang="0">
                  <a:pos x="149" y="269"/>
                </a:cxn>
                <a:cxn ang="0">
                  <a:pos x="157" y="269"/>
                </a:cxn>
                <a:cxn ang="0">
                  <a:pos x="195" y="269"/>
                </a:cxn>
                <a:cxn ang="0">
                  <a:pos x="97" y="434"/>
                </a:cxn>
                <a:cxn ang="0">
                  <a:pos x="97" y="434"/>
                </a:cxn>
                <a:cxn ang="0">
                  <a:pos x="46" y="164"/>
                </a:cxn>
                <a:cxn ang="0">
                  <a:pos x="46" y="85"/>
                </a:cxn>
                <a:cxn ang="0">
                  <a:pos x="149" y="85"/>
                </a:cxn>
                <a:cxn ang="0">
                  <a:pos x="149" y="164"/>
                </a:cxn>
                <a:cxn ang="0">
                  <a:pos x="46" y="164"/>
                </a:cxn>
                <a:cxn ang="0">
                  <a:pos x="46" y="164"/>
                </a:cxn>
                <a:cxn ang="0">
                  <a:pos x="46" y="42"/>
                </a:cxn>
                <a:cxn ang="0">
                  <a:pos x="46" y="0"/>
                </a:cxn>
                <a:cxn ang="0">
                  <a:pos x="149" y="0"/>
                </a:cxn>
                <a:cxn ang="0">
                  <a:pos x="149" y="42"/>
                </a:cxn>
                <a:cxn ang="0">
                  <a:pos x="46" y="42"/>
                </a:cxn>
                <a:cxn ang="0">
                  <a:pos x="46" y="42"/>
                </a:cxn>
              </a:cxnLst>
              <a:rect l="0" t="0" r="r" b="b"/>
              <a:pathLst>
                <a:path w="195" h="434">
                  <a:moveTo>
                    <a:pt x="97" y="434"/>
                  </a:moveTo>
                  <a:lnTo>
                    <a:pt x="0" y="269"/>
                  </a:lnTo>
                  <a:lnTo>
                    <a:pt x="38" y="269"/>
                  </a:lnTo>
                  <a:lnTo>
                    <a:pt x="46" y="269"/>
                  </a:lnTo>
                  <a:lnTo>
                    <a:pt x="46" y="261"/>
                  </a:lnTo>
                  <a:lnTo>
                    <a:pt x="46" y="209"/>
                  </a:lnTo>
                  <a:lnTo>
                    <a:pt x="149" y="209"/>
                  </a:lnTo>
                  <a:lnTo>
                    <a:pt x="149" y="261"/>
                  </a:lnTo>
                  <a:lnTo>
                    <a:pt x="149" y="269"/>
                  </a:lnTo>
                  <a:lnTo>
                    <a:pt x="157" y="269"/>
                  </a:lnTo>
                  <a:lnTo>
                    <a:pt x="195" y="269"/>
                  </a:lnTo>
                  <a:lnTo>
                    <a:pt x="97" y="434"/>
                  </a:lnTo>
                  <a:lnTo>
                    <a:pt x="97" y="434"/>
                  </a:lnTo>
                  <a:close/>
                  <a:moveTo>
                    <a:pt x="46" y="164"/>
                  </a:moveTo>
                  <a:lnTo>
                    <a:pt x="46" y="85"/>
                  </a:lnTo>
                  <a:lnTo>
                    <a:pt x="149" y="85"/>
                  </a:lnTo>
                  <a:lnTo>
                    <a:pt x="149" y="164"/>
                  </a:lnTo>
                  <a:lnTo>
                    <a:pt x="46" y="164"/>
                  </a:lnTo>
                  <a:lnTo>
                    <a:pt x="46" y="164"/>
                  </a:lnTo>
                  <a:close/>
                  <a:moveTo>
                    <a:pt x="46" y="42"/>
                  </a:moveTo>
                  <a:lnTo>
                    <a:pt x="46" y="0"/>
                  </a:lnTo>
                  <a:lnTo>
                    <a:pt x="149" y="0"/>
                  </a:lnTo>
                  <a:lnTo>
                    <a:pt x="149" y="42"/>
                  </a:lnTo>
                  <a:lnTo>
                    <a:pt x="46" y="42"/>
                  </a:lnTo>
                  <a:lnTo>
                    <a:pt x="46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7188" name="Group 98"/>
          <p:cNvGrpSpPr>
            <a:grpSpLocks/>
          </p:cNvGrpSpPr>
          <p:nvPr/>
        </p:nvGrpSpPr>
        <p:grpSpPr bwMode="auto">
          <a:xfrm>
            <a:off x="5486400" y="3352800"/>
            <a:ext cx="357188" cy="725488"/>
            <a:chOff x="3557" y="2313"/>
            <a:chExt cx="225" cy="457"/>
          </a:xfrm>
        </p:grpSpPr>
        <p:sp>
          <p:nvSpPr>
            <p:cNvPr id="374883" name="Freeform 99"/>
            <p:cNvSpPr>
              <a:spLocks noEditPoints="1"/>
            </p:cNvSpPr>
            <p:nvPr/>
          </p:nvSpPr>
          <p:spPr bwMode="auto">
            <a:xfrm>
              <a:off x="3557" y="2313"/>
              <a:ext cx="225" cy="457"/>
            </a:xfrm>
            <a:custGeom>
              <a:avLst/>
              <a:gdLst/>
              <a:ahLst/>
              <a:cxnLst>
                <a:cxn ang="0">
                  <a:pos x="173" y="209"/>
                </a:cxn>
                <a:cxn ang="0">
                  <a:pos x="173" y="269"/>
                </a:cxn>
                <a:cxn ang="0">
                  <a:pos x="225" y="269"/>
                </a:cxn>
                <a:cxn ang="0">
                  <a:pos x="113" y="457"/>
                </a:cxn>
                <a:cxn ang="0">
                  <a:pos x="0" y="269"/>
                </a:cxn>
                <a:cxn ang="0">
                  <a:pos x="54" y="269"/>
                </a:cxn>
                <a:cxn ang="0">
                  <a:pos x="54" y="209"/>
                </a:cxn>
                <a:cxn ang="0">
                  <a:pos x="54" y="209"/>
                </a:cxn>
                <a:cxn ang="0">
                  <a:pos x="173" y="209"/>
                </a:cxn>
                <a:cxn ang="0">
                  <a:pos x="173" y="180"/>
                </a:cxn>
                <a:cxn ang="0">
                  <a:pos x="173" y="180"/>
                </a:cxn>
                <a:cxn ang="0">
                  <a:pos x="173" y="85"/>
                </a:cxn>
                <a:cxn ang="0">
                  <a:pos x="54" y="85"/>
                </a:cxn>
                <a:cxn ang="0">
                  <a:pos x="54" y="178"/>
                </a:cxn>
                <a:cxn ang="0">
                  <a:pos x="54" y="180"/>
                </a:cxn>
                <a:cxn ang="0">
                  <a:pos x="173" y="180"/>
                </a:cxn>
                <a:cxn ang="0">
                  <a:pos x="173" y="58"/>
                </a:cxn>
                <a:cxn ang="0">
                  <a:pos x="173" y="58"/>
                </a:cxn>
                <a:cxn ang="0">
                  <a:pos x="173" y="0"/>
                </a:cxn>
                <a:cxn ang="0">
                  <a:pos x="54" y="0"/>
                </a:cxn>
                <a:cxn ang="0">
                  <a:pos x="54" y="56"/>
                </a:cxn>
                <a:cxn ang="0">
                  <a:pos x="54" y="58"/>
                </a:cxn>
                <a:cxn ang="0">
                  <a:pos x="173" y="58"/>
                </a:cxn>
              </a:cxnLst>
              <a:rect l="0" t="0" r="r" b="b"/>
              <a:pathLst>
                <a:path w="225" h="457">
                  <a:moveTo>
                    <a:pt x="173" y="209"/>
                  </a:moveTo>
                  <a:lnTo>
                    <a:pt x="173" y="269"/>
                  </a:lnTo>
                  <a:lnTo>
                    <a:pt x="225" y="269"/>
                  </a:lnTo>
                  <a:lnTo>
                    <a:pt x="113" y="457"/>
                  </a:lnTo>
                  <a:lnTo>
                    <a:pt x="0" y="269"/>
                  </a:lnTo>
                  <a:lnTo>
                    <a:pt x="54" y="269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173" y="209"/>
                  </a:lnTo>
                  <a:close/>
                  <a:moveTo>
                    <a:pt x="173" y="180"/>
                  </a:moveTo>
                  <a:lnTo>
                    <a:pt x="173" y="180"/>
                  </a:lnTo>
                  <a:lnTo>
                    <a:pt x="173" y="85"/>
                  </a:lnTo>
                  <a:lnTo>
                    <a:pt x="54" y="85"/>
                  </a:lnTo>
                  <a:lnTo>
                    <a:pt x="54" y="178"/>
                  </a:lnTo>
                  <a:lnTo>
                    <a:pt x="54" y="180"/>
                  </a:lnTo>
                  <a:lnTo>
                    <a:pt x="173" y="180"/>
                  </a:lnTo>
                  <a:close/>
                  <a:moveTo>
                    <a:pt x="173" y="58"/>
                  </a:moveTo>
                  <a:lnTo>
                    <a:pt x="173" y="58"/>
                  </a:lnTo>
                  <a:lnTo>
                    <a:pt x="173" y="0"/>
                  </a:lnTo>
                  <a:lnTo>
                    <a:pt x="54" y="0"/>
                  </a:lnTo>
                  <a:lnTo>
                    <a:pt x="54" y="56"/>
                  </a:lnTo>
                  <a:lnTo>
                    <a:pt x="54" y="58"/>
                  </a:lnTo>
                  <a:lnTo>
                    <a:pt x="173" y="5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84" name="Freeform 100"/>
            <p:cNvSpPr>
              <a:spLocks noEditPoints="1"/>
            </p:cNvSpPr>
            <p:nvPr/>
          </p:nvSpPr>
          <p:spPr bwMode="auto">
            <a:xfrm>
              <a:off x="3573" y="2321"/>
              <a:ext cx="195" cy="434"/>
            </a:xfrm>
            <a:custGeom>
              <a:avLst/>
              <a:gdLst/>
              <a:ahLst/>
              <a:cxnLst>
                <a:cxn ang="0">
                  <a:pos x="97" y="434"/>
                </a:cxn>
                <a:cxn ang="0">
                  <a:pos x="0" y="269"/>
                </a:cxn>
                <a:cxn ang="0">
                  <a:pos x="38" y="269"/>
                </a:cxn>
                <a:cxn ang="0">
                  <a:pos x="46" y="269"/>
                </a:cxn>
                <a:cxn ang="0">
                  <a:pos x="46" y="261"/>
                </a:cxn>
                <a:cxn ang="0">
                  <a:pos x="46" y="209"/>
                </a:cxn>
                <a:cxn ang="0">
                  <a:pos x="149" y="209"/>
                </a:cxn>
                <a:cxn ang="0">
                  <a:pos x="149" y="261"/>
                </a:cxn>
                <a:cxn ang="0">
                  <a:pos x="149" y="269"/>
                </a:cxn>
                <a:cxn ang="0">
                  <a:pos x="157" y="269"/>
                </a:cxn>
                <a:cxn ang="0">
                  <a:pos x="195" y="269"/>
                </a:cxn>
                <a:cxn ang="0">
                  <a:pos x="97" y="434"/>
                </a:cxn>
                <a:cxn ang="0">
                  <a:pos x="97" y="434"/>
                </a:cxn>
                <a:cxn ang="0">
                  <a:pos x="46" y="164"/>
                </a:cxn>
                <a:cxn ang="0">
                  <a:pos x="46" y="85"/>
                </a:cxn>
                <a:cxn ang="0">
                  <a:pos x="149" y="85"/>
                </a:cxn>
                <a:cxn ang="0">
                  <a:pos x="149" y="164"/>
                </a:cxn>
                <a:cxn ang="0">
                  <a:pos x="46" y="164"/>
                </a:cxn>
                <a:cxn ang="0">
                  <a:pos x="46" y="164"/>
                </a:cxn>
                <a:cxn ang="0">
                  <a:pos x="46" y="42"/>
                </a:cxn>
                <a:cxn ang="0">
                  <a:pos x="46" y="0"/>
                </a:cxn>
                <a:cxn ang="0">
                  <a:pos x="149" y="0"/>
                </a:cxn>
                <a:cxn ang="0">
                  <a:pos x="149" y="42"/>
                </a:cxn>
                <a:cxn ang="0">
                  <a:pos x="46" y="42"/>
                </a:cxn>
                <a:cxn ang="0">
                  <a:pos x="46" y="42"/>
                </a:cxn>
              </a:cxnLst>
              <a:rect l="0" t="0" r="r" b="b"/>
              <a:pathLst>
                <a:path w="195" h="434">
                  <a:moveTo>
                    <a:pt x="97" y="434"/>
                  </a:moveTo>
                  <a:lnTo>
                    <a:pt x="0" y="269"/>
                  </a:lnTo>
                  <a:lnTo>
                    <a:pt x="38" y="269"/>
                  </a:lnTo>
                  <a:lnTo>
                    <a:pt x="46" y="269"/>
                  </a:lnTo>
                  <a:lnTo>
                    <a:pt x="46" y="261"/>
                  </a:lnTo>
                  <a:lnTo>
                    <a:pt x="46" y="209"/>
                  </a:lnTo>
                  <a:lnTo>
                    <a:pt x="149" y="209"/>
                  </a:lnTo>
                  <a:lnTo>
                    <a:pt x="149" y="261"/>
                  </a:lnTo>
                  <a:lnTo>
                    <a:pt x="149" y="269"/>
                  </a:lnTo>
                  <a:lnTo>
                    <a:pt x="157" y="269"/>
                  </a:lnTo>
                  <a:lnTo>
                    <a:pt x="195" y="269"/>
                  </a:lnTo>
                  <a:lnTo>
                    <a:pt x="97" y="434"/>
                  </a:lnTo>
                  <a:lnTo>
                    <a:pt x="97" y="434"/>
                  </a:lnTo>
                  <a:close/>
                  <a:moveTo>
                    <a:pt x="46" y="164"/>
                  </a:moveTo>
                  <a:lnTo>
                    <a:pt x="46" y="85"/>
                  </a:lnTo>
                  <a:lnTo>
                    <a:pt x="149" y="85"/>
                  </a:lnTo>
                  <a:lnTo>
                    <a:pt x="149" y="164"/>
                  </a:lnTo>
                  <a:lnTo>
                    <a:pt x="46" y="164"/>
                  </a:lnTo>
                  <a:lnTo>
                    <a:pt x="46" y="164"/>
                  </a:lnTo>
                  <a:close/>
                  <a:moveTo>
                    <a:pt x="46" y="42"/>
                  </a:moveTo>
                  <a:lnTo>
                    <a:pt x="46" y="0"/>
                  </a:lnTo>
                  <a:lnTo>
                    <a:pt x="149" y="0"/>
                  </a:lnTo>
                  <a:lnTo>
                    <a:pt x="149" y="42"/>
                  </a:lnTo>
                  <a:lnTo>
                    <a:pt x="46" y="42"/>
                  </a:lnTo>
                  <a:lnTo>
                    <a:pt x="46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7189" name="Group 101"/>
          <p:cNvGrpSpPr>
            <a:grpSpLocks/>
          </p:cNvGrpSpPr>
          <p:nvPr/>
        </p:nvGrpSpPr>
        <p:grpSpPr bwMode="auto">
          <a:xfrm>
            <a:off x="7672388" y="3313113"/>
            <a:ext cx="357187" cy="725487"/>
            <a:chOff x="3557" y="2313"/>
            <a:chExt cx="225" cy="457"/>
          </a:xfrm>
        </p:grpSpPr>
        <p:sp>
          <p:nvSpPr>
            <p:cNvPr id="374886" name="Freeform 102"/>
            <p:cNvSpPr>
              <a:spLocks noEditPoints="1"/>
            </p:cNvSpPr>
            <p:nvPr/>
          </p:nvSpPr>
          <p:spPr bwMode="auto">
            <a:xfrm>
              <a:off x="3557" y="2313"/>
              <a:ext cx="225" cy="457"/>
            </a:xfrm>
            <a:custGeom>
              <a:avLst/>
              <a:gdLst/>
              <a:ahLst/>
              <a:cxnLst>
                <a:cxn ang="0">
                  <a:pos x="173" y="209"/>
                </a:cxn>
                <a:cxn ang="0">
                  <a:pos x="173" y="269"/>
                </a:cxn>
                <a:cxn ang="0">
                  <a:pos x="225" y="269"/>
                </a:cxn>
                <a:cxn ang="0">
                  <a:pos x="113" y="457"/>
                </a:cxn>
                <a:cxn ang="0">
                  <a:pos x="0" y="269"/>
                </a:cxn>
                <a:cxn ang="0">
                  <a:pos x="54" y="269"/>
                </a:cxn>
                <a:cxn ang="0">
                  <a:pos x="54" y="209"/>
                </a:cxn>
                <a:cxn ang="0">
                  <a:pos x="54" y="209"/>
                </a:cxn>
                <a:cxn ang="0">
                  <a:pos x="173" y="209"/>
                </a:cxn>
                <a:cxn ang="0">
                  <a:pos x="173" y="180"/>
                </a:cxn>
                <a:cxn ang="0">
                  <a:pos x="173" y="180"/>
                </a:cxn>
                <a:cxn ang="0">
                  <a:pos x="173" y="85"/>
                </a:cxn>
                <a:cxn ang="0">
                  <a:pos x="54" y="85"/>
                </a:cxn>
                <a:cxn ang="0">
                  <a:pos x="54" y="178"/>
                </a:cxn>
                <a:cxn ang="0">
                  <a:pos x="54" y="180"/>
                </a:cxn>
                <a:cxn ang="0">
                  <a:pos x="173" y="180"/>
                </a:cxn>
                <a:cxn ang="0">
                  <a:pos x="173" y="58"/>
                </a:cxn>
                <a:cxn ang="0">
                  <a:pos x="173" y="58"/>
                </a:cxn>
                <a:cxn ang="0">
                  <a:pos x="173" y="0"/>
                </a:cxn>
                <a:cxn ang="0">
                  <a:pos x="54" y="0"/>
                </a:cxn>
                <a:cxn ang="0">
                  <a:pos x="54" y="56"/>
                </a:cxn>
                <a:cxn ang="0">
                  <a:pos x="54" y="58"/>
                </a:cxn>
                <a:cxn ang="0">
                  <a:pos x="173" y="58"/>
                </a:cxn>
              </a:cxnLst>
              <a:rect l="0" t="0" r="r" b="b"/>
              <a:pathLst>
                <a:path w="225" h="457">
                  <a:moveTo>
                    <a:pt x="173" y="209"/>
                  </a:moveTo>
                  <a:lnTo>
                    <a:pt x="173" y="269"/>
                  </a:lnTo>
                  <a:lnTo>
                    <a:pt x="225" y="269"/>
                  </a:lnTo>
                  <a:lnTo>
                    <a:pt x="113" y="457"/>
                  </a:lnTo>
                  <a:lnTo>
                    <a:pt x="0" y="269"/>
                  </a:lnTo>
                  <a:lnTo>
                    <a:pt x="54" y="269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173" y="209"/>
                  </a:lnTo>
                  <a:close/>
                  <a:moveTo>
                    <a:pt x="173" y="180"/>
                  </a:moveTo>
                  <a:lnTo>
                    <a:pt x="173" y="180"/>
                  </a:lnTo>
                  <a:lnTo>
                    <a:pt x="173" y="85"/>
                  </a:lnTo>
                  <a:lnTo>
                    <a:pt x="54" y="85"/>
                  </a:lnTo>
                  <a:lnTo>
                    <a:pt x="54" y="178"/>
                  </a:lnTo>
                  <a:lnTo>
                    <a:pt x="54" y="180"/>
                  </a:lnTo>
                  <a:lnTo>
                    <a:pt x="173" y="180"/>
                  </a:lnTo>
                  <a:close/>
                  <a:moveTo>
                    <a:pt x="173" y="58"/>
                  </a:moveTo>
                  <a:lnTo>
                    <a:pt x="173" y="58"/>
                  </a:lnTo>
                  <a:lnTo>
                    <a:pt x="173" y="0"/>
                  </a:lnTo>
                  <a:lnTo>
                    <a:pt x="54" y="0"/>
                  </a:lnTo>
                  <a:lnTo>
                    <a:pt x="54" y="56"/>
                  </a:lnTo>
                  <a:lnTo>
                    <a:pt x="54" y="58"/>
                  </a:lnTo>
                  <a:lnTo>
                    <a:pt x="173" y="5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4887" name="Freeform 103"/>
            <p:cNvSpPr>
              <a:spLocks noEditPoints="1"/>
            </p:cNvSpPr>
            <p:nvPr/>
          </p:nvSpPr>
          <p:spPr bwMode="auto">
            <a:xfrm>
              <a:off x="3573" y="2321"/>
              <a:ext cx="195" cy="434"/>
            </a:xfrm>
            <a:custGeom>
              <a:avLst/>
              <a:gdLst/>
              <a:ahLst/>
              <a:cxnLst>
                <a:cxn ang="0">
                  <a:pos x="97" y="434"/>
                </a:cxn>
                <a:cxn ang="0">
                  <a:pos x="0" y="269"/>
                </a:cxn>
                <a:cxn ang="0">
                  <a:pos x="38" y="269"/>
                </a:cxn>
                <a:cxn ang="0">
                  <a:pos x="46" y="269"/>
                </a:cxn>
                <a:cxn ang="0">
                  <a:pos x="46" y="261"/>
                </a:cxn>
                <a:cxn ang="0">
                  <a:pos x="46" y="209"/>
                </a:cxn>
                <a:cxn ang="0">
                  <a:pos x="149" y="209"/>
                </a:cxn>
                <a:cxn ang="0">
                  <a:pos x="149" y="261"/>
                </a:cxn>
                <a:cxn ang="0">
                  <a:pos x="149" y="269"/>
                </a:cxn>
                <a:cxn ang="0">
                  <a:pos x="157" y="269"/>
                </a:cxn>
                <a:cxn ang="0">
                  <a:pos x="195" y="269"/>
                </a:cxn>
                <a:cxn ang="0">
                  <a:pos x="97" y="434"/>
                </a:cxn>
                <a:cxn ang="0">
                  <a:pos x="97" y="434"/>
                </a:cxn>
                <a:cxn ang="0">
                  <a:pos x="46" y="164"/>
                </a:cxn>
                <a:cxn ang="0">
                  <a:pos x="46" y="85"/>
                </a:cxn>
                <a:cxn ang="0">
                  <a:pos x="149" y="85"/>
                </a:cxn>
                <a:cxn ang="0">
                  <a:pos x="149" y="164"/>
                </a:cxn>
                <a:cxn ang="0">
                  <a:pos x="46" y="164"/>
                </a:cxn>
                <a:cxn ang="0">
                  <a:pos x="46" y="164"/>
                </a:cxn>
                <a:cxn ang="0">
                  <a:pos x="46" y="42"/>
                </a:cxn>
                <a:cxn ang="0">
                  <a:pos x="46" y="0"/>
                </a:cxn>
                <a:cxn ang="0">
                  <a:pos x="149" y="0"/>
                </a:cxn>
                <a:cxn ang="0">
                  <a:pos x="149" y="42"/>
                </a:cxn>
                <a:cxn ang="0">
                  <a:pos x="46" y="42"/>
                </a:cxn>
                <a:cxn ang="0">
                  <a:pos x="46" y="42"/>
                </a:cxn>
              </a:cxnLst>
              <a:rect l="0" t="0" r="r" b="b"/>
              <a:pathLst>
                <a:path w="195" h="434">
                  <a:moveTo>
                    <a:pt x="97" y="434"/>
                  </a:moveTo>
                  <a:lnTo>
                    <a:pt x="0" y="269"/>
                  </a:lnTo>
                  <a:lnTo>
                    <a:pt x="38" y="269"/>
                  </a:lnTo>
                  <a:lnTo>
                    <a:pt x="46" y="269"/>
                  </a:lnTo>
                  <a:lnTo>
                    <a:pt x="46" y="261"/>
                  </a:lnTo>
                  <a:lnTo>
                    <a:pt x="46" y="209"/>
                  </a:lnTo>
                  <a:lnTo>
                    <a:pt x="149" y="209"/>
                  </a:lnTo>
                  <a:lnTo>
                    <a:pt x="149" y="261"/>
                  </a:lnTo>
                  <a:lnTo>
                    <a:pt x="149" y="269"/>
                  </a:lnTo>
                  <a:lnTo>
                    <a:pt x="157" y="269"/>
                  </a:lnTo>
                  <a:lnTo>
                    <a:pt x="195" y="269"/>
                  </a:lnTo>
                  <a:lnTo>
                    <a:pt x="97" y="434"/>
                  </a:lnTo>
                  <a:lnTo>
                    <a:pt x="97" y="434"/>
                  </a:lnTo>
                  <a:close/>
                  <a:moveTo>
                    <a:pt x="46" y="164"/>
                  </a:moveTo>
                  <a:lnTo>
                    <a:pt x="46" y="85"/>
                  </a:lnTo>
                  <a:lnTo>
                    <a:pt x="149" y="85"/>
                  </a:lnTo>
                  <a:lnTo>
                    <a:pt x="149" y="164"/>
                  </a:lnTo>
                  <a:lnTo>
                    <a:pt x="46" y="164"/>
                  </a:lnTo>
                  <a:lnTo>
                    <a:pt x="46" y="164"/>
                  </a:lnTo>
                  <a:close/>
                  <a:moveTo>
                    <a:pt x="46" y="42"/>
                  </a:moveTo>
                  <a:lnTo>
                    <a:pt x="46" y="0"/>
                  </a:lnTo>
                  <a:lnTo>
                    <a:pt x="149" y="0"/>
                  </a:lnTo>
                  <a:lnTo>
                    <a:pt x="149" y="42"/>
                  </a:lnTo>
                  <a:lnTo>
                    <a:pt x="46" y="42"/>
                  </a:lnTo>
                  <a:lnTo>
                    <a:pt x="46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7190" name="Text Box 104"/>
          <p:cNvSpPr txBox="1">
            <a:spLocks noChangeArrowheads="1"/>
          </p:cNvSpPr>
          <p:nvPr/>
        </p:nvSpPr>
        <p:spPr bwMode="auto">
          <a:xfrm>
            <a:off x="600075" y="1962150"/>
            <a:ext cx="152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600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600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600" b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7191" name="Text Box 105"/>
          <p:cNvSpPr txBox="1">
            <a:spLocks noChangeArrowheads="1"/>
          </p:cNvSpPr>
          <p:nvPr/>
        </p:nvSpPr>
        <p:spPr bwMode="auto">
          <a:xfrm>
            <a:off x="2819400" y="1962150"/>
            <a:ext cx="152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600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600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600" b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7192" name="Text Box 106"/>
          <p:cNvSpPr txBox="1">
            <a:spLocks noChangeArrowheads="1"/>
          </p:cNvSpPr>
          <p:nvPr/>
        </p:nvSpPr>
        <p:spPr bwMode="auto">
          <a:xfrm>
            <a:off x="5010150" y="1962150"/>
            <a:ext cx="152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600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600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600" b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7193" name="Text Box 107"/>
          <p:cNvSpPr txBox="1">
            <a:spLocks noChangeArrowheads="1"/>
          </p:cNvSpPr>
          <p:nvPr/>
        </p:nvSpPr>
        <p:spPr bwMode="auto">
          <a:xfrm>
            <a:off x="7077075" y="1962150"/>
            <a:ext cx="152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600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600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600" b="0">
              <a:solidFill>
                <a:schemeClr val="bg1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38208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2359</TotalTime>
  <Words>56</Words>
  <Application>Microsoft Office PowerPoint</Application>
  <PresentationFormat>全屏显示(4:3)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DG-图片呈现</dc:subject>
  <dc:creator>PPTfans.cn</dc:creator>
  <cp:keywords>TZ-手动增减;XG-细微;KJ-平面;DH-静态;XJ-二级</cp:keywords>
  <dc:description>PPTfans.cn</dc:description>
  <cp:revision>65</cp:revision>
  <dcterms:created xsi:type="dcterms:W3CDTF">2009-08-17T12:38:25Z</dcterms:created>
  <dcterms:modified xsi:type="dcterms:W3CDTF">2012-07-18T18:36:04Z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