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76DE-6EFC-42AB-9F14-E222658791E5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79703-7327-480A-A52E-CEE6963E1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73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0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3807270" y="1295400"/>
            <a:ext cx="1248398" cy="128016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3043905" y="4587240"/>
            <a:ext cx="1248398" cy="1280160"/>
          </a:xfrm>
          <a:prstGeom prst="roundRect">
            <a:avLst/>
          </a:prstGeom>
          <a:solidFill>
            <a:srgbClr val="C7FC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4673303" y="4579620"/>
            <a:ext cx="1248398" cy="128016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1826070" y="3230880"/>
            <a:ext cx="1248398" cy="128016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2317762" y="1828800"/>
            <a:ext cx="1248398" cy="128016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5320042" y="1828800"/>
            <a:ext cx="1248398" cy="1280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5762002" y="3230880"/>
            <a:ext cx="1248398" cy="1280160"/>
          </a:xfrm>
          <a:prstGeom prst="roundRect">
            <a:avLst/>
          </a:prstGeom>
          <a:solidFill>
            <a:srgbClr val="FC9204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7S MODELS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9841" y="3099137"/>
            <a:ext cx="13106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0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7</a:t>
            </a:r>
            <a:r>
              <a:rPr lang="en-US" sz="60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</a:t>
            </a:r>
            <a:endParaRPr lang="en-US" sz="60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63503" y="2240280"/>
            <a:ext cx="99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Skills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35103" y="1783080"/>
            <a:ext cx="1127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Staff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59103" y="2316480"/>
            <a:ext cx="1226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Strategy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16303" y="3692723"/>
            <a:ext cx="1127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Style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42866" y="4907280"/>
            <a:ext cx="1127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Sthared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Values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7938" y="4949726"/>
            <a:ext cx="106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Structure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53903" y="3695700"/>
            <a:ext cx="11277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Systems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144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4560421</TotalTime>
  <Words>17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TZ-手动增减;XG-单色;KJ-平面;DH-静态;XJ-二级</cp:keywords>
  <dc:description>PPTfans.cn</dc:description>
  <cp:revision>1818</cp:revision>
  <dcterms:created xsi:type="dcterms:W3CDTF">2010-07-23T09:33:49Z</dcterms:created>
  <dcterms:modified xsi:type="dcterms:W3CDTF">2012-07-18T18:15:20Z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