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7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876800"/>
            <a:ext cx="2400300" cy="819150"/>
          </a:xfrm>
          <a:prstGeom prst="rect">
            <a:avLst/>
          </a:prstGeom>
          <a:solidFill>
            <a:srgbClr val="000000"/>
          </a:soli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43300" y="4876800"/>
            <a:ext cx="2400300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15050" y="4876800"/>
            <a:ext cx="2400300" cy="819150"/>
          </a:xfrm>
          <a:prstGeom prst="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 rot="5400000">
            <a:off x="224910" y="2003941"/>
            <a:ext cx="3614818" cy="2388237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0800000" scaled="1"/>
            <a:tileRect/>
          </a:gra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10"/>
          <p:cNvSpPr>
            <a:spLocks/>
          </p:cNvSpPr>
          <p:nvPr/>
        </p:nvSpPr>
        <p:spPr bwMode="auto">
          <a:xfrm rot="5400000">
            <a:off x="2939536" y="2003942"/>
            <a:ext cx="3614818" cy="2388237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4D4D4D"/>
                </a:gs>
                <a:gs pos="50000">
                  <a:schemeClr val="bg1"/>
                </a:gs>
                <a:gs pos="89000">
                  <a:schemeClr val="tx1">
                    <a:lumMod val="75000"/>
                  </a:schemeClr>
                </a:gs>
              </a:gsLst>
              <a:lin ang="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 rot="5400000">
            <a:off x="5530337" y="2003943"/>
            <a:ext cx="3614818" cy="2388237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0800000" scaled="1"/>
            <a:tileRect/>
          </a:gradFill>
          <a:ln w="571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1683603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86200" y="1683603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10325" y="1683603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Example text.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3000" y="5148590"/>
            <a:ext cx="190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4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dummy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95775" y="5148590"/>
            <a:ext cx="1266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simp</a:t>
            </a:r>
            <a:endParaRPr kumimoji="0" lang="en-US" altLang="ko-KR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0800" y="5148590"/>
            <a:ext cx="190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Lorem is </a:t>
            </a:r>
            <a:r>
              <a:rPr kumimoji="0" lang="en-US" altLang="ko-KR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4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kumimoji="0" lang="en-US" altLang="ko-K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굴림" charset="-127"/>
                <a:cs typeface="Arial" pitchFamily="34" charset="0"/>
              </a:rPr>
              <a:t>dummy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7625" y="2426553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52525" y="289327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57950" y="2750403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</a:t>
            </a:r>
          </a:p>
        </p:txBody>
      </p:sp>
    </p:spTree>
    <p:extLst>
      <p:ext uri="{BB962C8B-B14F-4D97-AF65-F5344CB8AC3E}">
        <p14:creationId xmlns:p14="http://schemas.microsoft.com/office/powerpoint/2010/main" val="2791046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115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665</cp:revision>
  <dcterms:created xsi:type="dcterms:W3CDTF">2010-07-23T09:33:49Z</dcterms:created>
  <dcterms:modified xsi:type="dcterms:W3CDTF">2014-04-26T02:37:59Z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