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2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00188"/>
            <a:ext cx="2611932" cy="1714362"/>
          </a:xfrm>
          <a:prstGeom prst="rect">
            <a:avLst/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21064" y="1500188"/>
            <a:ext cx="2611932" cy="1714362"/>
          </a:xfrm>
          <a:prstGeom prst="rect">
            <a:avLst/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48952" y="1500188"/>
            <a:ext cx="2611932" cy="1714362"/>
          </a:xfrm>
          <a:prstGeom prst="rect">
            <a:avLst/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48952" y="914400"/>
          <a:ext cx="2611210" cy="2299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030"/>
                <a:gridCol w="373030"/>
                <a:gridCol w="373030"/>
                <a:gridCol w="373030"/>
                <a:gridCol w="373030"/>
                <a:gridCol w="373030"/>
                <a:gridCol w="373030"/>
              </a:tblGrid>
              <a:tr h="271514">
                <a:tc gridSpan="7"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September 2010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66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29</a:t>
                      </a:r>
                      <a:endParaRPr lang="en-US" sz="12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</a:t>
                      </a:r>
                      <a:endParaRPr lang="en-US" sz="12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31</a:t>
                      </a:r>
                      <a:endParaRPr lang="en-US" sz="12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14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  <a:effectLst/>
                        </a:rPr>
                        <a:t>15</a:t>
                      </a:r>
                      <a:endParaRPr lang="en-US" sz="1200" b="1" dirty="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24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25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30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21064" y="914400"/>
          <a:ext cx="2611210" cy="2299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030"/>
                <a:gridCol w="373030"/>
                <a:gridCol w="373030"/>
                <a:gridCol w="373030"/>
                <a:gridCol w="373030"/>
                <a:gridCol w="373030"/>
                <a:gridCol w="373030"/>
              </a:tblGrid>
              <a:tr h="271514">
                <a:tc gridSpan="7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August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2010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66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14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15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  <a:effectLst/>
                        </a:rPr>
                        <a:t>18</a:t>
                      </a:r>
                      <a:endParaRPr lang="en-US" sz="1200" b="1" dirty="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24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25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30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31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914400"/>
          <a:ext cx="2611210" cy="2299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030"/>
                <a:gridCol w="373030"/>
                <a:gridCol w="373030"/>
                <a:gridCol w="373030"/>
                <a:gridCol w="373030"/>
                <a:gridCol w="373030"/>
                <a:gridCol w="373030"/>
              </a:tblGrid>
              <a:tr h="271514">
                <a:tc gridSpan="7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2010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66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27</a:t>
                      </a:r>
                      <a:endParaRPr lang="en-US" sz="12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28</a:t>
                      </a:r>
                      <a:endParaRPr lang="en-US" sz="12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29</a:t>
                      </a:r>
                      <a:endParaRPr lang="en-US" sz="12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</a:t>
                      </a:r>
                      <a:endParaRPr lang="en-US" sz="12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  <a:effectLst/>
                        </a:rPr>
                        <a:t>14</a:t>
                      </a:r>
                      <a:endParaRPr lang="en-US" sz="1200" b="1" dirty="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15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24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25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30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31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 rot="16200000">
            <a:off x="47625" y="3686175"/>
            <a:ext cx="3124200" cy="2609850"/>
          </a:xfrm>
          <a:prstGeom prst="roundRect">
            <a:avLst>
              <a:gd name="adj" fmla="val 0"/>
            </a:avLst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25000">
                <a:schemeClr val="bg1"/>
              </a:gs>
            </a:gsLst>
            <a:lin ang="10800000" scaled="0"/>
          </a:gradFill>
          <a:ln w="127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utoShape 64"/>
          <p:cNvSpPr>
            <a:spLocks noChangeArrowheads="1"/>
          </p:cNvSpPr>
          <p:nvPr/>
        </p:nvSpPr>
        <p:spPr bwMode="gray">
          <a:xfrm>
            <a:off x="355600" y="228600"/>
            <a:ext cx="8035924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 smtClean="0">
                <a:solidFill>
                  <a:srgbClr val="080808"/>
                </a:solidFill>
                <a:ea typeface="굴림" charset="-127"/>
                <a:cs typeface="Arial" pitchFamily="34" charset="0"/>
              </a:rPr>
              <a:t>Calendar – 2010 </a:t>
            </a:r>
            <a:r>
              <a:rPr lang="en-US" sz="2500" kern="0" dirty="0" smtClean="0">
                <a:solidFill>
                  <a:srgbClr val="080808"/>
                </a:solidFill>
                <a:ea typeface="굴림" charset="-127"/>
                <a:cs typeface="Arial" pitchFamily="34" charset="0"/>
              </a:rPr>
              <a:t>(July, August &amp; </a:t>
            </a:r>
            <a:r>
              <a:rPr lang="en-US" sz="2800" dirty="0" smtClean="0"/>
              <a:t>September </a:t>
            </a:r>
            <a:r>
              <a:rPr lang="en-US" sz="2500" kern="0" dirty="0" smtClean="0">
                <a:solidFill>
                  <a:srgbClr val="080808"/>
                </a:solidFill>
                <a:ea typeface="굴림" charset="-127"/>
                <a:cs typeface="Arial" pitchFamily="34" charset="0"/>
              </a:rPr>
              <a:t>) </a:t>
            </a:r>
          </a:p>
        </p:txBody>
      </p:sp>
      <p:sp>
        <p:nvSpPr>
          <p:cNvPr id="13" name="Text Box 394"/>
          <p:cNvSpPr txBox="1">
            <a:spLocks noChangeArrowheads="1"/>
          </p:cNvSpPr>
          <p:nvPr/>
        </p:nvSpPr>
        <p:spPr bwMode="auto">
          <a:xfrm>
            <a:off x="406400" y="3949700"/>
            <a:ext cx="2331128" cy="24929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   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Text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 1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 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</a:t>
            </a:r>
            <a:r>
              <a:rPr lang="ru-RU" altLang="ko-KR" sz="12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Text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 3 -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 It has onvece. Lorem is simply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200" kern="0" dirty="0" smtClean="0">
                <a:ea typeface="굴림" charset="-127"/>
                <a:cs typeface="Arial" pitchFamily="34" charset="0"/>
              </a:rPr>
              <a:t>    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Text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 4 -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Lorem is simp dummy text of then and scrambled .</a:t>
            </a:r>
          </a:p>
        </p:txBody>
      </p:sp>
      <p:sp>
        <p:nvSpPr>
          <p:cNvPr id="14" name="Text Box 394"/>
          <p:cNvSpPr txBox="1">
            <a:spLocks noChangeArrowheads="1"/>
          </p:cNvSpPr>
          <p:nvPr/>
        </p:nvSpPr>
        <p:spPr bwMode="auto">
          <a:xfrm>
            <a:off x="554831" y="3525163"/>
            <a:ext cx="220443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latin typeface="+mj-lt"/>
                <a:ea typeface="굴림" charset="-127"/>
                <a:cs typeface="Arial" pitchFamily="34" charset="0"/>
              </a:rPr>
              <a:t>YOUR TEXT HERE</a:t>
            </a:r>
            <a:endParaRPr lang="en-US" altLang="ko-KR" sz="2000" kern="0" dirty="0">
              <a:latin typeface="+mj-lt"/>
              <a:ea typeface="굴림" charset="-127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rot="16200000">
            <a:off x="2962275" y="3686175"/>
            <a:ext cx="3124200" cy="2609850"/>
          </a:xfrm>
          <a:prstGeom prst="roundRect">
            <a:avLst>
              <a:gd name="adj" fmla="val 0"/>
            </a:avLst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25000">
                <a:schemeClr val="bg1"/>
              </a:gs>
            </a:gsLst>
            <a:lin ang="10800000" scaled="0"/>
          </a:gradFill>
          <a:ln w="127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Box 394"/>
          <p:cNvSpPr txBox="1">
            <a:spLocks noChangeArrowheads="1"/>
          </p:cNvSpPr>
          <p:nvPr/>
        </p:nvSpPr>
        <p:spPr bwMode="auto">
          <a:xfrm>
            <a:off x="3321050" y="3949700"/>
            <a:ext cx="2331128" cy="24929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   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Text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 1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 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</a:t>
            </a:r>
            <a:r>
              <a:rPr lang="ru-RU" altLang="ko-KR" sz="12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Text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 3 -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 It has onvece. Lorem is simply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200" kern="0" dirty="0" smtClean="0">
                <a:ea typeface="굴림" charset="-127"/>
                <a:cs typeface="Arial" pitchFamily="34" charset="0"/>
              </a:rPr>
              <a:t>    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Text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 4 -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Lorem is simp dummy text of then and scrambled .</a:t>
            </a:r>
          </a:p>
        </p:txBody>
      </p:sp>
      <p:sp>
        <p:nvSpPr>
          <p:cNvPr id="19" name="Rounded Rectangle 18"/>
          <p:cNvSpPr/>
          <p:nvPr/>
        </p:nvSpPr>
        <p:spPr>
          <a:xfrm rot="16200000">
            <a:off x="5908675" y="3686175"/>
            <a:ext cx="3124200" cy="2609850"/>
          </a:xfrm>
          <a:prstGeom prst="roundRect">
            <a:avLst>
              <a:gd name="adj" fmla="val 0"/>
            </a:avLst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25000">
                <a:schemeClr val="bg1"/>
              </a:gs>
            </a:gsLst>
            <a:lin ang="10800000" scaled="0"/>
          </a:gradFill>
          <a:ln w="127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Box 394"/>
          <p:cNvSpPr txBox="1">
            <a:spLocks noChangeArrowheads="1"/>
          </p:cNvSpPr>
          <p:nvPr/>
        </p:nvSpPr>
        <p:spPr bwMode="auto">
          <a:xfrm>
            <a:off x="6267450" y="3949700"/>
            <a:ext cx="2331128" cy="24929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   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Text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 1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 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-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</a:t>
            </a:r>
            <a:r>
              <a:rPr lang="ru-RU" altLang="ko-KR" sz="12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Text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 3 -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 It has onvece. Lorem is simply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200" kern="0" dirty="0" smtClean="0">
                <a:ea typeface="굴림" charset="-127"/>
                <a:cs typeface="Arial" pitchFamily="34" charset="0"/>
              </a:rPr>
              <a:t>    </a:t>
            </a:r>
            <a:r>
              <a:rPr lang="en-US" sz="1200" kern="0" dirty="0" smtClean="0">
                <a:ea typeface="굴림" charset="-127"/>
                <a:cs typeface="Arial" pitchFamily="34" charset="0"/>
              </a:rPr>
              <a:t>Text</a:t>
            </a:r>
            <a:r>
              <a:rPr lang="ru-RU" sz="1200" kern="0" dirty="0" smtClean="0">
                <a:ea typeface="굴림" charset="-127"/>
                <a:cs typeface="Arial" pitchFamily="34" charset="0"/>
              </a:rPr>
              <a:t> 4 -</a:t>
            </a: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 Lorem is simp dummy text of then and scrambled 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23989" y="2185989"/>
            <a:ext cx="371474" cy="338136"/>
          </a:xfrm>
          <a:prstGeom prst="rect">
            <a:avLst/>
          </a:prstGeom>
          <a:gradFill>
            <a:gsLst>
              <a:gs pos="72000">
                <a:schemeClr val="accent5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8658" y="2526507"/>
            <a:ext cx="371474" cy="340517"/>
          </a:xfrm>
          <a:prstGeom prst="rect">
            <a:avLst/>
          </a:prstGeom>
          <a:gradFill>
            <a:gsLst>
              <a:gs pos="72000">
                <a:schemeClr val="accent5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8658" y="1845471"/>
            <a:ext cx="371474" cy="338136"/>
          </a:xfrm>
          <a:prstGeom prst="rect">
            <a:avLst/>
          </a:prstGeom>
          <a:gradFill>
            <a:gsLst>
              <a:gs pos="72000">
                <a:schemeClr val="accent5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67163" y="1840706"/>
            <a:ext cx="373856" cy="342899"/>
          </a:xfrm>
          <a:prstGeom prst="rect">
            <a:avLst/>
          </a:prstGeom>
          <a:gradFill>
            <a:gsLst>
              <a:gs pos="72000">
                <a:srgbClr val="00B050"/>
              </a:gs>
              <a:gs pos="10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41019" y="2526506"/>
            <a:ext cx="373856" cy="342899"/>
          </a:xfrm>
          <a:prstGeom prst="rect">
            <a:avLst/>
          </a:prstGeom>
          <a:gradFill>
            <a:gsLst>
              <a:gs pos="72000">
                <a:srgbClr val="00B050"/>
              </a:gs>
              <a:gs pos="10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86350" y="2183606"/>
            <a:ext cx="373856" cy="342899"/>
          </a:xfrm>
          <a:prstGeom prst="rect">
            <a:avLst/>
          </a:prstGeom>
          <a:gradFill>
            <a:gsLst>
              <a:gs pos="72000">
                <a:srgbClr val="00B050"/>
              </a:gs>
              <a:gs pos="10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24624" y="2183607"/>
            <a:ext cx="371475" cy="340518"/>
          </a:xfrm>
          <a:prstGeom prst="rect">
            <a:avLst/>
          </a:prstGeom>
          <a:gradFill>
            <a:gsLst>
              <a:gs pos="72000">
                <a:srgbClr val="CC00CC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269956" y="1843088"/>
            <a:ext cx="371475" cy="340518"/>
          </a:xfrm>
          <a:prstGeom prst="rect">
            <a:avLst/>
          </a:prstGeom>
          <a:gradFill>
            <a:gsLst>
              <a:gs pos="72000">
                <a:srgbClr val="CC00CC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69956" y="2528888"/>
            <a:ext cx="371475" cy="340518"/>
          </a:xfrm>
          <a:prstGeom prst="rect">
            <a:avLst/>
          </a:prstGeom>
          <a:gradFill>
            <a:gsLst>
              <a:gs pos="72000">
                <a:srgbClr val="CC00CC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8160" y="3626646"/>
            <a:ext cx="195434" cy="193356"/>
          </a:xfrm>
          <a:prstGeom prst="rect">
            <a:avLst/>
          </a:prstGeom>
          <a:gradFill>
            <a:gsLst>
              <a:gs pos="72000">
                <a:schemeClr val="accent5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394"/>
          <p:cNvSpPr txBox="1">
            <a:spLocks noChangeArrowheads="1"/>
          </p:cNvSpPr>
          <p:nvPr/>
        </p:nvSpPr>
        <p:spPr bwMode="auto">
          <a:xfrm>
            <a:off x="6384131" y="3525163"/>
            <a:ext cx="220443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latin typeface="+mj-lt"/>
                <a:ea typeface="굴림" charset="-127"/>
                <a:cs typeface="Arial" pitchFamily="34" charset="0"/>
              </a:rPr>
              <a:t>YOUR TEXT HERE</a:t>
            </a:r>
            <a:endParaRPr lang="en-US" altLang="ko-KR" sz="2000" kern="0" dirty="0">
              <a:latin typeface="+mj-lt"/>
              <a:ea typeface="굴림" charset="-127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336506" y="3629025"/>
            <a:ext cx="192881" cy="190500"/>
          </a:xfrm>
          <a:prstGeom prst="rect">
            <a:avLst/>
          </a:prstGeom>
          <a:gradFill>
            <a:gsLst>
              <a:gs pos="72000">
                <a:srgbClr val="CC00CC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 Box 394"/>
          <p:cNvSpPr txBox="1">
            <a:spLocks noChangeArrowheads="1"/>
          </p:cNvSpPr>
          <p:nvPr/>
        </p:nvSpPr>
        <p:spPr bwMode="auto">
          <a:xfrm>
            <a:off x="3402806" y="3525163"/>
            <a:ext cx="220443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latin typeface="+mj-lt"/>
                <a:ea typeface="굴림" charset="-127"/>
                <a:cs typeface="Arial" pitchFamily="34" charset="0"/>
              </a:rPr>
              <a:t>YOUR TEXT HERE</a:t>
            </a:r>
            <a:endParaRPr lang="en-US" altLang="ko-KR" sz="2000" kern="0" dirty="0">
              <a:latin typeface="+mj-lt"/>
              <a:ea typeface="굴림" charset="-127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57562" y="3626643"/>
            <a:ext cx="192881" cy="192882"/>
          </a:xfrm>
          <a:prstGeom prst="rect">
            <a:avLst/>
          </a:prstGeom>
          <a:gradFill>
            <a:gsLst>
              <a:gs pos="72000">
                <a:srgbClr val="00B050"/>
              </a:gs>
              <a:gs pos="10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305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5431</TotalTime>
  <Words>340</Words>
  <Application>Microsoft Office PowerPoint</Application>
  <PresentationFormat>全屏显示(4:3)</PresentationFormat>
  <Paragraphs>157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302</cp:revision>
  <dcterms:created xsi:type="dcterms:W3CDTF">2010-07-23T09:33:49Z</dcterms:created>
  <dcterms:modified xsi:type="dcterms:W3CDTF">2014-04-26T02:36:40Z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