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4/26/2014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427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0"/>
          <p:cNvSpPr>
            <a:spLocks/>
          </p:cNvSpPr>
          <p:nvPr/>
        </p:nvSpPr>
        <p:spPr bwMode="auto">
          <a:xfrm>
            <a:off x="966244" y="1143000"/>
            <a:ext cx="7187156" cy="1591591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Freeform 10"/>
          <p:cNvSpPr>
            <a:spLocks/>
          </p:cNvSpPr>
          <p:nvPr/>
        </p:nvSpPr>
        <p:spPr bwMode="auto">
          <a:xfrm>
            <a:off x="966244" y="2980409"/>
            <a:ext cx="7187156" cy="1591591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65000"/>
                  <a:shade val="30000"/>
                  <a:satMod val="115000"/>
                </a:schemeClr>
              </a:gs>
              <a:gs pos="50000">
                <a:schemeClr val="bg1">
                  <a:lumMod val="65000"/>
                  <a:shade val="67500"/>
                  <a:satMod val="115000"/>
                </a:schemeClr>
              </a:gs>
              <a:gs pos="100000">
                <a:schemeClr val="bg1">
                  <a:lumMod val="6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34"/>
          <p:cNvSpPr>
            <a:spLocks/>
          </p:cNvSpPr>
          <p:nvPr/>
        </p:nvSpPr>
        <p:spPr bwMode="auto">
          <a:xfrm rot="16200000">
            <a:off x="323251" y="1635850"/>
            <a:ext cx="1403370" cy="574582"/>
          </a:xfrm>
          <a:custGeom>
            <a:avLst/>
            <a:gdLst/>
            <a:ahLst/>
            <a:cxnLst>
              <a:cxn ang="0">
                <a:pos x="207" y="35"/>
              </a:cxn>
              <a:cxn ang="0">
                <a:pos x="172" y="70"/>
              </a:cxn>
              <a:cxn ang="0">
                <a:pos x="36" y="70"/>
              </a:cxn>
              <a:cxn ang="0">
                <a:pos x="0" y="35"/>
              </a:cxn>
              <a:cxn ang="0">
                <a:pos x="0" y="35"/>
              </a:cxn>
              <a:cxn ang="0">
                <a:pos x="36" y="0"/>
              </a:cxn>
              <a:cxn ang="0">
                <a:pos x="172" y="0"/>
              </a:cxn>
              <a:cxn ang="0">
                <a:pos x="207" y="35"/>
              </a:cxn>
            </a:cxnLst>
            <a:rect l="0" t="0" r="r" b="b"/>
            <a:pathLst>
              <a:path w="207" h="70">
                <a:moveTo>
                  <a:pt x="207" y="35"/>
                </a:moveTo>
                <a:cubicBezTo>
                  <a:pt x="207" y="54"/>
                  <a:pt x="191" y="70"/>
                  <a:pt x="172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16" y="70"/>
                  <a:pt x="0" y="54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1" y="0"/>
                  <a:pt x="207" y="16"/>
                  <a:pt x="207" y="35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34"/>
          <p:cNvSpPr>
            <a:spLocks/>
          </p:cNvSpPr>
          <p:nvPr/>
        </p:nvSpPr>
        <p:spPr bwMode="auto">
          <a:xfrm rot="16200000">
            <a:off x="323251" y="3467264"/>
            <a:ext cx="1403370" cy="574582"/>
          </a:xfrm>
          <a:custGeom>
            <a:avLst/>
            <a:gdLst/>
            <a:ahLst/>
            <a:cxnLst>
              <a:cxn ang="0">
                <a:pos x="207" y="35"/>
              </a:cxn>
              <a:cxn ang="0">
                <a:pos x="172" y="70"/>
              </a:cxn>
              <a:cxn ang="0">
                <a:pos x="36" y="70"/>
              </a:cxn>
              <a:cxn ang="0">
                <a:pos x="0" y="35"/>
              </a:cxn>
              <a:cxn ang="0">
                <a:pos x="0" y="35"/>
              </a:cxn>
              <a:cxn ang="0">
                <a:pos x="36" y="0"/>
              </a:cxn>
              <a:cxn ang="0">
                <a:pos x="172" y="0"/>
              </a:cxn>
              <a:cxn ang="0">
                <a:pos x="207" y="35"/>
              </a:cxn>
            </a:cxnLst>
            <a:rect l="0" t="0" r="r" b="b"/>
            <a:pathLst>
              <a:path w="207" h="70">
                <a:moveTo>
                  <a:pt x="207" y="35"/>
                </a:moveTo>
                <a:cubicBezTo>
                  <a:pt x="207" y="54"/>
                  <a:pt x="191" y="70"/>
                  <a:pt x="172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16" y="70"/>
                  <a:pt x="0" y="54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1" y="0"/>
                  <a:pt x="207" y="16"/>
                  <a:pt x="207" y="35"/>
                </a:cubicBez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00000">
                <a:srgbClr val="3A3A3A">
                  <a:shade val="100000"/>
                  <a:satMod val="115000"/>
                </a:srgbClr>
              </a:gs>
            </a:gsLst>
            <a:lin ang="0" scaled="1"/>
            <a:tileRect/>
          </a:gradFill>
          <a:ln w="190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" name="Freeform 10"/>
          <p:cNvSpPr>
            <a:spLocks/>
          </p:cNvSpPr>
          <p:nvPr/>
        </p:nvSpPr>
        <p:spPr bwMode="auto">
          <a:xfrm>
            <a:off x="966244" y="4821375"/>
            <a:ext cx="7187156" cy="1591591"/>
          </a:xfrm>
          <a:custGeom>
            <a:avLst/>
            <a:gdLst/>
            <a:ahLst/>
            <a:cxnLst>
              <a:cxn ang="0">
                <a:pos x="525" y="163"/>
              </a:cxn>
              <a:cxn ang="0">
                <a:pos x="509" y="179"/>
              </a:cxn>
              <a:cxn ang="0">
                <a:pos x="16" y="179"/>
              </a:cxn>
              <a:cxn ang="0">
                <a:pos x="0" y="163"/>
              </a:cxn>
              <a:cxn ang="0">
                <a:pos x="0" y="16"/>
              </a:cxn>
              <a:cxn ang="0">
                <a:pos x="16" y="0"/>
              </a:cxn>
              <a:cxn ang="0">
                <a:pos x="509" y="0"/>
              </a:cxn>
              <a:cxn ang="0">
                <a:pos x="525" y="16"/>
              </a:cxn>
              <a:cxn ang="0">
                <a:pos x="525" y="163"/>
              </a:cxn>
            </a:cxnLst>
            <a:rect l="0" t="0" r="r" b="b"/>
            <a:pathLst>
              <a:path w="525" h="179">
                <a:moveTo>
                  <a:pt x="525" y="163"/>
                </a:moveTo>
                <a:cubicBezTo>
                  <a:pt x="525" y="172"/>
                  <a:pt x="518" y="179"/>
                  <a:pt x="509" y="179"/>
                </a:cubicBezTo>
                <a:cubicBezTo>
                  <a:pt x="16" y="179"/>
                  <a:pt x="16" y="179"/>
                  <a:pt x="16" y="179"/>
                </a:cubicBezTo>
                <a:cubicBezTo>
                  <a:pt x="7" y="179"/>
                  <a:pt x="0" y="172"/>
                  <a:pt x="0" y="163"/>
                </a:cubicBezTo>
                <a:cubicBezTo>
                  <a:pt x="0" y="16"/>
                  <a:pt x="0" y="16"/>
                  <a:pt x="0" y="16"/>
                </a:cubicBezTo>
                <a:cubicBezTo>
                  <a:pt x="0" y="8"/>
                  <a:pt x="7" y="0"/>
                  <a:pt x="16" y="0"/>
                </a:cubicBezTo>
                <a:cubicBezTo>
                  <a:pt x="509" y="0"/>
                  <a:pt x="509" y="0"/>
                  <a:pt x="509" y="0"/>
                </a:cubicBezTo>
                <a:cubicBezTo>
                  <a:pt x="518" y="0"/>
                  <a:pt x="525" y="8"/>
                  <a:pt x="525" y="16"/>
                </a:cubicBezTo>
                <a:lnTo>
                  <a:pt x="525" y="163"/>
                </a:lnTo>
                <a:close/>
              </a:path>
            </a:pathLst>
          </a:cu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solidFill>
              <a:schemeClr val="tx1">
                <a:lumMod val="75000"/>
              </a:schemeClr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2" name="Freeform 34"/>
          <p:cNvSpPr>
            <a:spLocks/>
          </p:cNvSpPr>
          <p:nvPr/>
        </p:nvSpPr>
        <p:spPr bwMode="auto">
          <a:xfrm rot="16200000">
            <a:off x="323251" y="5308230"/>
            <a:ext cx="1403370" cy="574582"/>
          </a:xfrm>
          <a:custGeom>
            <a:avLst/>
            <a:gdLst/>
            <a:ahLst/>
            <a:cxnLst>
              <a:cxn ang="0">
                <a:pos x="207" y="35"/>
              </a:cxn>
              <a:cxn ang="0">
                <a:pos x="172" y="70"/>
              </a:cxn>
              <a:cxn ang="0">
                <a:pos x="36" y="70"/>
              </a:cxn>
              <a:cxn ang="0">
                <a:pos x="0" y="35"/>
              </a:cxn>
              <a:cxn ang="0">
                <a:pos x="0" y="35"/>
              </a:cxn>
              <a:cxn ang="0">
                <a:pos x="36" y="0"/>
              </a:cxn>
              <a:cxn ang="0">
                <a:pos x="172" y="0"/>
              </a:cxn>
              <a:cxn ang="0">
                <a:pos x="207" y="35"/>
              </a:cxn>
            </a:cxnLst>
            <a:rect l="0" t="0" r="r" b="b"/>
            <a:pathLst>
              <a:path w="207" h="70">
                <a:moveTo>
                  <a:pt x="207" y="35"/>
                </a:moveTo>
                <a:cubicBezTo>
                  <a:pt x="207" y="54"/>
                  <a:pt x="191" y="70"/>
                  <a:pt x="172" y="70"/>
                </a:cubicBezTo>
                <a:cubicBezTo>
                  <a:pt x="36" y="70"/>
                  <a:pt x="36" y="70"/>
                  <a:pt x="36" y="70"/>
                </a:cubicBezTo>
                <a:cubicBezTo>
                  <a:pt x="16" y="70"/>
                  <a:pt x="0" y="54"/>
                  <a:pt x="0" y="35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6"/>
                  <a:pt x="16" y="0"/>
                  <a:pt x="36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91" y="0"/>
                  <a:pt x="207" y="16"/>
                  <a:pt x="207" y="3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lin ang="0" scaled="1"/>
            <a:tileRect/>
          </a:gradFill>
          <a:ln w="19050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 rot="16200000">
            <a:off x="430513" y="5424100"/>
            <a:ext cx="1219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4" name="Rectangle 33"/>
          <p:cNvSpPr/>
          <p:nvPr/>
        </p:nvSpPr>
        <p:spPr>
          <a:xfrm rot="16200000">
            <a:off x="430513" y="3519101"/>
            <a:ext cx="1219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5" name="Rectangle 34"/>
          <p:cNvSpPr/>
          <p:nvPr/>
        </p:nvSpPr>
        <p:spPr>
          <a:xfrm rot="16200000">
            <a:off x="430513" y="1766500"/>
            <a:ext cx="1219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600200" y="1524000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Your text here.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600200" y="3360003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Your text here.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tx1">
                  <a:lumMod val="50000"/>
                </a:schemeClr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600200" y="5177917"/>
            <a:ext cx="6477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Lorem is simp dummy text of then and scrambled it to make a type specimen book. Your text here. Example text.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ko-KR" sz="1200" kern="0" dirty="0" smtClean="0">
              <a:solidFill>
                <a:schemeClr val="bg1"/>
              </a:solidFill>
              <a:latin typeface="+mn-lt"/>
              <a:ea typeface="굴림" charset="-127"/>
              <a:cs typeface="Arial" pitchFamily="34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7010400" y="2468880"/>
            <a:ext cx="669752" cy="669756"/>
            <a:chOff x="4283248" y="3200400"/>
            <a:chExt cx="974552" cy="974556"/>
          </a:xfrm>
        </p:grpSpPr>
        <p:sp>
          <p:nvSpPr>
            <p:cNvPr id="53" name="Oval 51"/>
            <p:cNvSpPr>
              <a:spLocks noChangeArrowheads="1"/>
            </p:cNvSpPr>
            <p:nvPr/>
          </p:nvSpPr>
          <p:spPr bwMode="auto">
            <a:xfrm rot="5400000">
              <a:off x="4283246" y="3200402"/>
              <a:ext cx="974556" cy="974552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54" name="Freeform 6"/>
            <p:cNvSpPr>
              <a:spLocks/>
            </p:cNvSpPr>
            <p:nvPr/>
          </p:nvSpPr>
          <p:spPr bwMode="auto">
            <a:xfrm rot="5400000">
              <a:off x="4557447" y="3443553"/>
              <a:ext cx="443224" cy="703678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auto">
            <a:xfrm>
              <a:off x="4412333" y="3232352"/>
              <a:ext cx="729345" cy="565866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7010400" y="4320540"/>
            <a:ext cx="669752" cy="669756"/>
            <a:chOff x="4283248" y="3200400"/>
            <a:chExt cx="974552" cy="974556"/>
          </a:xfrm>
        </p:grpSpPr>
        <p:sp>
          <p:nvSpPr>
            <p:cNvPr id="57" name="Oval 51"/>
            <p:cNvSpPr>
              <a:spLocks noChangeArrowheads="1"/>
            </p:cNvSpPr>
            <p:nvPr/>
          </p:nvSpPr>
          <p:spPr bwMode="auto">
            <a:xfrm rot="5400000">
              <a:off x="4283246" y="3200402"/>
              <a:ext cx="974556" cy="974552"/>
            </a:xfrm>
            <a:prstGeom prst="ellipse">
              <a:avLst/>
            </a:prstGeom>
            <a:solidFill>
              <a:schemeClr val="tx1">
                <a:lumMod val="50000"/>
              </a:schemeClr>
            </a:solidFill>
            <a:ln w="28575">
              <a:gradFill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  <p:sp>
          <p:nvSpPr>
            <p:cNvPr id="58" name="Freeform 6"/>
            <p:cNvSpPr>
              <a:spLocks/>
            </p:cNvSpPr>
            <p:nvPr/>
          </p:nvSpPr>
          <p:spPr bwMode="auto">
            <a:xfrm rot="5400000">
              <a:off x="4557447" y="3443553"/>
              <a:ext cx="443224" cy="703678"/>
            </a:xfrm>
            <a:custGeom>
              <a:avLst/>
              <a:gdLst/>
              <a:ahLst/>
              <a:cxnLst>
                <a:cxn ang="0">
                  <a:pos x="328" y="262"/>
                </a:cxn>
                <a:cxn ang="0">
                  <a:pos x="314" y="231"/>
                </a:cxn>
                <a:cxn ang="0">
                  <a:pos x="180" y="113"/>
                </a:cxn>
                <a:cxn ang="0">
                  <a:pos x="67" y="13"/>
                </a:cxn>
                <a:cxn ang="0">
                  <a:pos x="24" y="7"/>
                </a:cxn>
                <a:cxn ang="0">
                  <a:pos x="0" y="43"/>
                </a:cxn>
                <a:cxn ang="0">
                  <a:pos x="0" y="480"/>
                </a:cxn>
                <a:cxn ang="0">
                  <a:pos x="24" y="517"/>
                </a:cxn>
                <a:cxn ang="0">
                  <a:pos x="40" y="520"/>
                </a:cxn>
                <a:cxn ang="0">
                  <a:pos x="67" y="510"/>
                </a:cxn>
                <a:cxn ang="0">
                  <a:pos x="180" y="410"/>
                </a:cxn>
                <a:cxn ang="0">
                  <a:pos x="314" y="292"/>
                </a:cxn>
                <a:cxn ang="0">
                  <a:pos x="328" y="262"/>
                </a:cxn>
              </a:cxnLst>
              <a:rect l="0" t="0" r="r" b="b"/>
              <a:pathLst>
                <a:path w="328" h="520">
                  <a:moveTo>
                    <a:pt x="328" y="262"/>
                  </a:moveTo>
                  <a:cubicBezTo>
                    <a:pt x="328" y="250"/>
                    <a:pt x="323" y="239"/>
                    <a:pt x="314" y="231"/>
                  </a:cubicBezTo>
                  <a:cubicBezTo>
                    <a:pt x="180" y="113"/>
                    <a:pt x="180" y="113"/>
                    <a:pt x="180" y="113"/>
                  </a:cubicBezTo>
                  <a:cubicBezTo>
                    <a:pt x="67" y="13"/>
                    <a:pt x="67" y="13"/>
                    <a:pt x="67" y="13"/>
                  </a:cubicBezTo>
                  <a:cubicBezTo>
                    <a:pt x="55" y="3"/>
                    <a:pt x="38" y="0"/>
                    <a:pt x="24" y="7"/>
                  </a:cubicBezTo>
                  <a:cubicBezTo>
                    <a:pt x="9" y="13"/>
                    <a:pt x="0" y="27"/>
                    <a:pt x="0" y="43"/>
                  </a:cubicBezTo>
                  <a:cubicBezTo>
                    <a:pt x="0" y="480"/>
                    <a:pt x="0" y="480"/>
                    <a:pt x="0" y="480"/>
                  </a:cubicBezTo>
                  <a:cubicBezTo>
                    <a:pt x="0" y="496"/>
                    <a:pt x="9" y="510"/>
                    <a:pt x="24" y="517"/>
                  </a:cubicBezTo>
                  <a:cubicBezTo>
                    <a:pt x="29" y="519"/>
                    <a:pt x="35" y="520"/>
                    <a:pt x="40" y="520"/>
                  </a:cubicBezTo>
                  <a:cubicBezTo>
                    <a:pt x="50" y="520"/>
                    <a:pt x="59" y="517"/>
                    <a:pt x="67" y="510"/>
                  </a:cubicBezTo>
                  <a:cubicBezTo>
                    <a:pt x="180" y="410"/>
                    <a:pt x="180" y="410"/>
                    <a:pt x="180" y="410"/>
                  </a:cubicBezTo>
                  <a:cubicBezTo>
                    <a:pt x="314" y="292"/>
                    <a:pt x="314" y="292"/>
                    <a:pt x="314" y="292"/>
                  </a:cubicBezTo>
                  <a:cubicBezTo>
                    <a:pt x="323" y="284"/>
                    <a:pt x="328" y="273"/>
                    <a:pt x="328" y="26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Oval 53"/>
            <p:cNvSpPr>
              <a:spLocks noChangeArrowheads="1"/>
            </p:cNvSpPr>
            <p:nvPr/>
          </p:nvSpPr>
          <p:spPr bwMode="auto">
            <a:xfrm>
              <a:off x="4412333" y="3232352"/>
              <a:ext cx="729345" cy="565866"/>
            </a:xfrm>
            <a:prstGeom prst="ellipse">
              <a:avLst/>
            </a:prstGeom>
            <a:gradFill>
              <a:gsLst>
                <a:gs pos="0">
                  <a:schemeClr val="bg1">
                    <a:alpha val="57000"/>
                  </a:schemeClr>
                </a:gs>
                <a:gs pos="100000">
                  <a:schemeClr val="bg1">
                    <a:shade val="100000"/>
                    <a:satMod val="115000"/>
                    <a:alpha val="600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dirty="0">
                <a:latin typeface="+mn-lt"/>
              </a:endParaRPr>
            </a:p>
          </p:txBody>
        </p:sp>
      </p:grpSp>
      <p:sp>
        <p:nvSpPr>
          <p:cNvPr id="23" name="AutoShape 64"/>
          <p:cNvSpPr>
            <a:spLocks noChangeArrowheads="1"/>
          </p:cNvSpPr>
          <p:nvPr/>
        </p:nvSpPr>
        <p:spPr bwMode="gray">
          <a:xfrm>
            <a:off x="609600" y="228600"/>
            <a:ext cx="5181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Blocks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57858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4554185</TotalTime>
  <Words>156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754</cp:revision>
  <dcterms:created xsi:type="dcterms:W3CDTF">2010-07-23T09:33:49Z</dcterms:created>
  <dcterms:modified xsi:type="dcterms:W3CDTF">2014-04-26T02:37:43Z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