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EC536-DF11-47E0-8BBD-DB9745CC98E8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BF5B1-93CB-4609-880B-70F5E51363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80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D7982F2C-71AE-4004-BACF-96294289EE85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58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0371-6E4D-47C7-8279-6717280976EE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52242-8936-4222-B525-4D49FA5EE63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27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CE8E85-DB63-4DA8-BA33-9DD9C8E079C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6FDEA72D-212E-427E-B45F-E989227B49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75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직사각형 38"/>
          <p:cNvSpPr/>
          <p:nvPr/>
        </p:nvSpPr>
        <p:spPr>
          <a:xfrm>
            <a:off x="0" y="3929063"/>
            <a:ext cx="9144000" cy="221456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84213" y="1535131"/>
            <a:ext cx="1441450" cy="39592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1"/>
              </a:gs>
              <a:gs pos="61000">
                <a:schemeClr val="accent1">
                  <a:lumMod val="50000"/>
                </a:schemeClr>
              </a:gs>
              <a:gs pos="100000">
                <a:schemeClr val="accent1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268538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52863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437188" y="2182831"/>
            <a:ext cx="1441450" cy="3311525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3"/>
              </a:gs>
              <a:gs pos="61000">
                <a:schemeClr val="accent3">
                  <a:lumMod val="50000"/>
                </a:schemeClr>
              </a:gs>
              <a:gs pos="100000">
                <a:schemeClr val="accent3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021513" y="2182831"/>
            <a:ext cx="1441450" cy="3960812"/>
          </a:xfrm>
          <a:prstGeom prst="roundRect">
            <a:avLst>
              <a:gd name="adj" fmla="val 7106"/>
            </a:avLst>
          </a:prstGeom>
          <a:gradFill>
            <a:gsLst>
              <a:gs pos="0">
                <a:schemeClr val="accent6"/>
              </a:gs>
              <a:gs pos="61000">
                <a:schemeClr val="accent6">
                  <a:lumMod val="5000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268538" y="1462088"/>
            <a:ext cx="6191250" cy="576262"/>
          </a:xfrm>
          <a:prstGeom prst="leftArrow">
            <a:avLst>
              <a:gd name="adj1" fmla="val 53944"/>
              <a:gd name="adj2" fmla="val 89731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9050" cap="rnd" algn="ctr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10800000">
            <a:off x="685800" y="5638800"/>
            <a:ext cx="6191250" cy="576263"/>
          </a:xfrm>
          <a:prstGeom prst="leftArrow">
            <a:avLst>
              <a:gd name="adj1" fmla="val 53944"/>
              <a:gd name="adj2" fmla="val 89731"/>
            </a:avLst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 w="19050" cap="rnd" algn="ctr">
            <a:noFill/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093" name="TextBox 28"/>
          <p:cNvSpPr txBox="1">
            <a:spLocks noChangeArrowheads="1"/>
          </p:cNvSpPr>
          <p:nvPr/>
        </p:nvSpPr>
        <p:spPr bwMode="auto">
          <a:xfrm>
            <a:off x="604838" y="1630363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4" name="TextBox 29"/>
          <p:cNvSpPr txBox="1">
            <a:spLocks noChangeArrowheads="1"/>
          </p:cNvSpPr>
          <p:nvPr/>
        </p:nvSpPr>
        <p:spPr bwMode="auto">
          <a:xfrm>
            <a:off x="2205038" y="2266950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5" name="TextBox 30"/>
          <p:cNvSpPr txBox="1">
            <a:spLocks noChangeArrowheads="1"/>
          </p:cNvSpPr>
          <p:nvPr/>
        </p:nvSpPr>
        <p:spPr bwMode="auto">
          <a:xfrm>
            <a:off x="3776663" y="2266950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5357813" y="2266950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097" name="직사각형 32"/>
          <p:cNvSpPr>
            <a:spLocks noChangeArrowheads="1"/>
          </p:cNvSpPr>
          <p:nvPr/>
        </p:nvSpPr>
        <p:spPr bwMode="auto">
          <a:xfrm>
            <a:off x="681038" y="21336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ko-KR" altLang="en-US" sz="1800">
              <a:solidFill>
                <a:schemeClr val="bg1"/>
              </a:solidFill>
            </a:endParaRPr>
          </a:p>
        </p:txBody>
      </p:sp>
      <p:sp>
        <p:nvSpPr>
          <p:cNvPr id="3098" name="직사각형 33"/>
          <p:cNvSpPr>
            <a:spLocks noChangeArrowheads="1"/>
          </p:cNvSpPr>
          <p:nvPr/>
        </p:nvSpPr>
        <p:spPr bwMode="auto">
          <a:xfrm>
            <a:off x="2276475" y="2770188"/>
            <a:ext cx="1454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</p:txBody>
      </p:sp>
      <p:sp>
        <p:nvSpPr>
          <p:cNvPr id="3099" name="직사각형 34"/>
          <p:cNvSpPr>
            <a:spLocks noChangeArrowheads="1"/>
          </p:cNvSpPr>
          <p:nvPr/>
        </p:nvSpPr>
        <p:spPr bwMode="auto">
          <a:xfrm>
            <a:off x="3841750" y="2786063"/>
            <a:ext cx="1454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</p:txBody>
      </p:sp>
      <p:sp>
        <p:nvSpPr>
          <p:cNvPr id="3100" name="직사각형 35"/>
          <p:cNvSpPr>
            <a:spLocks noChangeArrowheads="1"/>
          </p:cNvSpPr>
          <p:nvPr/>
        </p:nvSpPr>
        <p:spPr bwMode="auto">
          <a:xfrm>
            <a:off x="5475288" y="2801938"/>
            <a:ext cx="14541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</p:txBody>
      </p:sp>
      <p:sp>
        <p:nvSpPr>
          <p:cNvPr id="3101" name="TextBox 36"/>
          <p:cNvSpPr txBox="1">
            <a:spLocks noChangeArrowheads="1"/>
          </p:cNvSpPr>
          <p:nvPr/>
        </p:nvSpPr>
        <p:spPr bwMode="auto">
          <a:xfrm>
            <a:off x="6948488" y="2286000"/>
            <a:ext cx="1643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0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3102" name="직사각형 37"/>
          <p:cNvSpPr>
            <a:spLocks noChangeArrowheads="1"/>
          </p:cNvSpPr>
          <p:nvPr/>
        </p:nvSpPr>
        <p:spPr bwMode="auto">
          <a:xfrm>
            <a:off x="7024688" y="2789238"/>
            <a:ext cx="14541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  <a:ea typeface="HY헤드라인M" pitchFamily="18" charset="-127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</a:rPr>
              <a:t>CONTENTS</a:t>
            </a:r>
            <a:endParaRPr kumimoji="0" lang="ko-KR" alt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33</Words>
  <Application>Microsoft Office PowerPoint</Application>
  <PresentationFormat>全屏显示(4:3)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58</cp:revision>
  <dcterms:created xsi:type="dcterms:W3CDTF">2010-08-14T06:45:49Z</dcterms:created>
  <dcterms:modified xsi:type="dcterms:W3CDTF">2014-04-14T14:12:33Z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