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0371-6E4D-47C7-8279-6717280976E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2242-8936-4222-B525-4D49FA5EE6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71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CE8E85-DB63-4DA8-BA33-9DD9C8E079C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6FDEA72D-212E-427E-B45F-E989227B49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3929063"/>
            <a:ext cx="9144000" cy="22145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84213" y="1535131"/>
            <a:ext cx="1441450" cy="39592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1"/>
              </a:gs>
              <a:gs pos="61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26853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852863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43718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021513" y="2182831"/>
            <a:ext cx="1441450" cy="3960812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50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268538" y="1462088"/>
            <a:ext cx="6191250" cy="576262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61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0800000">
            <a:off x="685800" y="5638800"/>
            <a:ext cx="6191250" cy="576263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61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5141" name="TextBox 12"/>
          <p:cNvSpPr txBox="1">
            <a:spLocks noChangeArrowheads="1"/>
          </p:cNvSpPr>
          <p:nvPr/>
        </p:nvSpPr>
        <p:spPr bwMode="auto">
          <a:xfrm>
            <a:off x="604838" y="1630363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2" name="TextBox 13"/>
          <p:cNvSpPr txBox="1">
            <a:spLocks noChangeArrowheads="1"/>
          </p:cNvSpPr>
          <p:nvPr/>
        </p:nvSpPr>
        <p:spPr bwMode="auto">
          <a:xfrm>
            <a:off x="2205038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3" name="TextBox 14"/>
          <p:cNvSpPr txBox="1">
            <a:spLocks noChangeArrowheads="1"/>
          </p:cNvSpPr>
          <p:nvPr/>
        </p:nvSpPr>
        <p:spPr bwMode="auto">
          <a:xfrm>
            <a:off x="3776663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4" name="TextBox 15"/>
          <p:cNvSpPr txBox="1">
            <a:spLocks noChangeArrowheads="1"/>
          </p:cNvSpPr>
          <p:nvPr/>
        </p:nvSpPr>
        <p:spPr bwMode="auto">
          <a:xfrm>
            <a:off x="5357813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5" name="직사각형 16"/>
          <p:cNvSpPr>
            <a:spLocks noChangeArrowheads="1"/>
          </p:cNvSpPr>
          <p:nvPr/>
        </p:nvSpPr>
        <p:spPr bwMode="auto">
          <a:xfrm>
            <a:off x="681038" y="21336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5146" name="직사각형 17"/>
          <p:cNvSpPr>
            <a:spLocks noChangeArrowheads="1"/>
          </p:cNvSpPr>
          <p:nvPr/>
        </p:nvSpPr>
        <p:spPr bwMode="auto">
          <a:xfrm>
            <a:off x="2276475" y="2770188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5147" name="직사각형 18"/>
          <p:cNvSpPr>
            <a:spLocks noChangeArrowheads="1"/>
          </p:cNvSpPr>
          <p:nvPr/>
        </p:nvSpPr>
        <p:spPr bwMode="auto">
          <a:xfrm>
            <a:off x="3841750" y="2786063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5148" name="직사각형 19"/>
          <p:cNvSpPr>
            <a:spLocks noChangeArrowheads="1"/>
          </p:cNvSpPr>
          <p:nvPr/>
        </p:nvSpPr>
        <p:spPr bwMode="auto">
          <a:xfrm>
            <a:off x="5475288" y="2801938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5149" name="TextBox 20"/>
          <p:cNvSpPr txBox="1">
            <a:spLocks noChangeArrowheads="1"/>
          </p:cNvSpPr>
          <p:nvPr/>
        </p:nvSpPr>
        <p:spPr bwMode="auto">
          <a:xfrm>
            <a:off x="6948488" y="228600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0" name="직사각형 21"/>
          <p:cNvSpPr>
            <a:spLocks noChangeArrowheads="1"/>
          </p:cNvSpPr>
          <p:nvPr/>
        </p:nvSpPr>
        <p:spPr bwMode="auto">
          <a:xfrm>
            <a:off x="7024688" y="2789238"/>
            <a:ext cx="14541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32</Words>
  <Application>Microsoft Office PowerPoint</Application>
  <PresentationFormat>全屏显示(4:3)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58</cp:revision>
  <dcterms:created xsi:type="dcterms:W3CDTF">2010-08-14T06:45:49Z</dcterms:created>
  <dcterms:modified xsi:type="dcterms:W3CDTF">2014-04-14T14:12:33Z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