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1ACAD-6611-4A8A-A394-9C0C45BDEC0E}" type="datetimeFigureOut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A5AD5-E6F8-4260-BFB0-55FDE6E704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7203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95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37000">
              <a:schemeClr val="bg1">
                <a:lumMod val="75000"/>
              </a:schemeClr>
            </a:gs>
            <a:gs pos="54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492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3870960" y="5455920"/>
            <a:ext cx="4663440" cy="7924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489960" y="4381500"/>
            <a:ext cx="5036820" cy="7924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108960" y="3314700"/>
            <a:ext cx="5425440" cy="7924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750820" y="2293620"/>
            <a:ext cx="5783580" cy="7924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407920" y="1303020"/>
            <a:ext cx="6126480" cy="7924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419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SIX SIGMA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41960" y="1341120"/>
            <a:ext cx="2209800" cy="685800"/>
            <a:chOff x="441960" y="1143000"/>
            <a:chExt cx="2209800" cy="685800"/>
          </a:xfr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sp>
          <p:nvSpPr>
            <p:cNvPr id="11" name="Chevron 10"/>
            <p:cNvSpPr/>
            <p:nvPr/>
          </p:nvSpPr>
          <p:spPr>
            <a:xfrm>
              <a:off x="441960" y="1143000"/>
              <a:ext cx="457200" cy="685800"/>
            </a:xfrm>
            <a:prstGeom prst="chevron">
              <a:avLst/>
            </a:prstGeom>
            <a:grpFill/>
            <a:ln w="952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762000" y="1143000"/>
              <a:ext cx="1889760" cy="685800"/>
            </a:xfrm>
            <a:prstGeom prst="chevron">
              <a:avLst>
                <a:gd name="adj" fmla="val 35556"/>
              </a:avLst>
            </a:prstGeom>
            <a:grpFill/>
            <a:ln w="9525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57200" y="2346960"/>
            <a:ext cx="2537460" cy="685800"/>
            <a:chOff x="457200" y="2034540"/>
            <a:chExt cx="2537460" cy="685800"/>
          </a:xfr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0800000" scaled="1"/>
            <a:tileRect/>
          </a:gradFill>
        </p:grpSpPr>
        <p:sp>
          <p:nvSpPr>
            <p:cNvPr id="16" name="Chevron 15"/>
            <p:cNvSpPr/>
            <p:nvPr/>
          </p:nvSpPr>
          <p:spPr>
            <a:xfrm>
              <a:off x="784860" y="2034540"/>
              <a:ext cx="457200" cy="685800"/>
            </a:xfrm>
            <a:prstGeom prst="chevron">
              <a:avLst/>
            </a:prstGeom>
            <a:grpFill/>
            <a:ln w="9525">
              <a:solidFill>
                <a:srgbClr val="C67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Chevron 16"/>
            <p:cNvSpPr/>
            <p:nvPr/>
          </p:nvSpPr>
          <p:spPr>
            <a:xfrm>
              <a:off x="1104900" y="2034540"/>
              <a:ext cx="1889760" cy="685800"/>
            </a:xfrm>
            <a:prstGeom prst="chevron">
              <a:avLst>
                <a:gd name="adj" fmla="val 35556"/>
              </a:avLst>
            </a:prstGeom>
            <a:grpFill/>
            <a:ln w="9525">
              <a:solidFill>
                <a:srgbClr val="C67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Chevron 17"/>
            <p:cNvSpPr/>
            <p:nvPr/>
          </p:nvSpPr>
          <p:spPr>
            <a:xfrm>
              <a:off x="457200" y="2034540"/>
              <a:ext cx="457200" cy="685800"/>
            </a:xfrm>
            <a:prstGeom prst="chevron">
              <a:avLst/>
            </a:prstGeom>
            <a:grpFill/>
            <a:ln w="9525">
              <a:solidFill>
                <a:srgbClr val="C6720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72440" y="3368040"/>
            <a:ext cx="2880360" cy="685800"/>
            <a:chOff x="114300" y="2903220"/>
            <a:chExt cx="2880360" cy="685800"/>
          </a:xfr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sp>
          <p:nvSpPr>
            <p:cNvPr id="19" name="Chevron 18"/>
            <p:cNvSpPr/>
            <p:nvPr/>
          </p:nvSpPr>
          <p:spPr>
            <a:xfrm>
              <a:off x="784860" y="2903220"/>
              <a:ext cx="457200" cy="685800"/>
            </a:xfrm>
            <a:prstGeom prst="chevron">
              <a:avLst/>
            </a:prstGeom>
            <a:grpFill/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Chevron 19"/>
            <p:cNvSpPr/>
            <p:nvPr/>
          </p:nvSpPr>
          <p:spPr>
            <a:xfrm>
              <a:off x="1104900" y="2903220"/>
              <a:ext cx="1889760" cy="685800"/>
            </a:xfrm>
            <a:prstGeom prst="chevron">
              <a:avLst>
                <a:gd name="adj" fmla="val 35556"/>
              </a:avLst>
            </a:prstGeom>
            <a:grpFill/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457200" y="2903220"/>
              <a:ext cx="457200" cy="685800"/>
            </a:xfrm>
            <a:prstGeom prst="chevron">
              <a:avLst/>
            </a:prstGeom>
            <a:grpFill/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114300" y="2903220"/>
              <a:ext cx="457200" cy="685800"/>
            </a:xfrm>
            <a:prstGeom prst="chevron">
              <a:avLst/>
            </a:prstGeom>
            <a:grpFill/>
            <a:ln w="952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95300" y="4427220"/>
            <a:ext cx="3238500" cy="685800"/>
            <a:chOff x="-243840" y="3741420"/>
            <a:chExt cx="3238500" cy="685800"/>
          </a:xfr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sp>
          <p:nvSpPr>
            <p:cNvPr id="23" name="Chevron 22"/>
            <p:cNvSpPr/>
            <p:nvPr/>
          </p:nvSpPr>
          <p:spPr>
            <a:xfrm>
              <a:off x="784860" y="3741420"/>
              <a:ext cx="457200" cy="685800"/>
            </a:xfrm>
            <a:prstGeom prst="chevron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1104900" y="3741420"/>
              <a:ext cx="1889760" cy="685800"/>
            </a:xfrm>
            <a:prstGeom prst="chevron">
              <a:avLst>
                <a:gd name="adj" fmla="val 35556"/>
              </a:avLst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457200" y="3741420"/>
              <a:ext cx="457200" cy="685800"/>
            </a:xfrm>
            <a:prstGeom prst="chevron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114300" y="3741420"/>
              <a:ext cx="457200" cy="685800"/>
            </a:xfrm>
            <a:prstGeom prst="chevron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-243840" y="3741420"/>
              <a:ext cx="457200" cy="685800"/>
            </a:xfrm>
            <a:prstGeom prst="chevron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18160" y="5494020"/>
            <a:ext cx="3596640" cy="685800"/>
            <a:chOff x="594360" y="4625340"/>
            <a:chExt cx="3596640" cy="685800"/>
          </a:xfr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0800000" scaled="1"/>
            <a:tileRect/>
          </a:gradFill>
        </p:grpSpPr>
        <p:sp>
          <p:nvSpPr>
            <p:cNvPr id="28" name="Chevron 27"/>
            <p:cNvSpPr/>
            <p:nvPr/>
          </p:nvSpPr>
          <p:spPr>
            <a:xfrm>
              <a:off x="1981200" y="4625340"/>
              <a:ext cx="457200" cy="685800"/>
            </a:xfrm>
            <a:prstGeom prst="chevron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Chevron 28"/>
            <p:cNvSpPr/>
            <p:nvPr/>
          </p:nvSpPr>
          <p:spPr>
            <a:xfrm>
              <a:off x="2301240" y="4625340"/>
              <a:ext cx="1889760" cy="685800"/>
            </a:xfrm>
            <a:prstGeom prst="chevron">
              <a:avLst>
                <a:gd name="adj" fmla="val 35556"/>
              </a:avLst>
            </a:prstGeom>
            <a:grpFill/>
            <a:ln w="95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Chevron 29"/>
            <p:cNvSpPr/>
            <p:nvPr/>
          </p:nvSpPr>
          <p:spPr>
            <a:xfrm>
              <a:off x="1653540" y="4625340"/>
              <a:ext cx="457200" cy="685800"/>
            </a:xfrm>
            <a:prstGeom prst="chevron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Chevron 30"/>
            <p:cNvSpPr/>
            <p:nvPr/>
          </p:nvSpPr>
          <p:spPr>
            <a:xfrm>
              <a:off x="1310640" y="4625340"/>
              <a:ext cx="457200" cy="685800"/>
            </a:xfrm>
            <a:prstGeom prst="chevron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Chevron 31"/>
            <p:cNvSpPr/>
            <p:nvPr/>
          </p:nvSpPr>
          <p:spPr>
            <a:xfrm>
              <a:off x="952500" y="4625340"/>
              <a:ext cx="457200" cy="685800"/>
            </a:xfrm>
            <a:prstGeom prst="chevron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Chevron 32"/>
            <p:cNvSpPr/>
            <p:nvPr/>
          </p:nvSpPr>
          <p:spPr>
            <a:xfrm>
              <a:off x="594360" y="4625340"/>
              <a:ext cx="457200" cy="685800"/>
            </a:xfrm>
            <a:prstGeom prst="chevron">
              <a:avLst/>
            </a:prstGeom>
            <a:grpFill/>
            <a:ln w="952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1341120" y="1520726"/>
            <a:ext cx="9348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16380" y="2511326"/>
            <a:ext cx="1169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MEATURE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6522" y="3532406"/>
            <a:ext cx="11119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ANALYSE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68081" y="4606826"/>
            <a:ext cx="11304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18497" y="5688866"/>
            <a:ext cx="11865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</a:t>
            </a:r>
            <a:endParaRPr 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88920" y="1325880"/>
            <a:ext cx="5562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24200" y="2324100"/>
            <a:ext cx="5227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505200" y="3337560"/>
            <a:ext cx="50063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810000" y="4404360"/>
            <a:ext cx="47015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43400" y="5572780"/>
            <a:ext cx="388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</a:t>
            </a:r>
            <a:r>
              <a:rPr lang="uk-UA" sz="1400" dirty="0" smtClean="0">
                <a:solidFill>
                  <a:srgbClr val="4D4D4D"/>
                </a:solidFill>
                <a:latin typeface="+mn-lt"/>
              </a:rPr>
              <a:t>.</a:t>
            </a:r>
            <a:endParaRPr lang="en-US" sz="1400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4442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4561080</TotalTime>
  <Words>158</Words>
  <Application>Microsoft Office PowerPoint</Application>
  <PresentationFormat>全屏显示(4:3)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1929</cp:revision>
  <dcterms:created xsi:type="dcterms:W3CDTF">2010-07-23T09:33:49Z</dcterms:created>
  <dcterms:modified xsi:type="dcterms:W3CDTF">2014-04-26T02:37:44Z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