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8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09600" y="1600200"/>
            <a:ext cx="1600200" cy="3429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669498" y="1600200"/>
            <a:ext cx="1600200" cy="3429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648200" y="1600200"/>
            <a:ext cx="1600200" cy="3429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629400" y="1600200"/>
            <a:ext cx="1600200" cy="3429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PLAYING CARDS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609600" y="3481379"/>
            <a:ext cx="1953718" cy="1619100"/>
          </a:xfrm>
          <a:custGeom>
            <a:avLst/>
            <a:gdLst/>
            <a:ahLst/>
            <a:cxnLst>
              <a:cxn ang="0">
                <a:pos x="80" y="10"/>
              </a:cxn>
              <a:cxn ang="0">
                <a:pos x="52" y="10"/>
              </a:cxn>
              <a:cxn ang="0">
                <a:pos x="45" y="17"/>
              </a:cxn>
              <a:cxn ang="0">
                <a:pos x="45" y="18"/>
              </a:cxn>
              <a:cxn ang="0">
                <a:pos x="45" y="17"/>
              </a:cxn>
              <a:cxn ang="0">
                <a:pos x="38" y="10"/>
              </a:cxn>
              <a:cxn ang="0">
                <a:pos x="10" y="11"/>
              </a:cxn>
              <a:cxn ang="0">
                <a:pos x="19" y="51"/>
              </a:cxn>
              <a:cxn ang="0">
                <a:pos x="45" y="75"/>
              </a:cxn>
              <a:cxn ang="0">
                <a:pos x="71" y="51"/>
              </a:cxn>
              <a:cxn ang="0">
                <a:pos x="80" y="10"/>
              </a:cxn>
            </a:cxnLst>
            <a:rect l="0" t="0" r="r" b="b"/>
            <a:pathLst>
              <a:path w="90" h="75">
                <a:moveTo>
                  <a:pt x="80" y="10"/>
                </a:moveTo>
                <a:cubicBezTo>
                  <a:pt x="71" y="0"/>
                  <a:pt x="57" y="5"/>
                  <a:pt x="52" y="10"/>
                </a:cubicBezTo>
                <a:cubicBezTo>
                  <a:pt x="52" y="10"/>
                  <a:pt x="47" y="14"/>
                  <a:pt x="45" y="17"/>
                </a:cubicBezTo>
                <a:cubicBezTo>
                  <a:pt x="45" y="18"/>
                  <a:pt x="45" y="18"/>
                  <a:pt x="45" y="18"/>
                </a:cubicBezTo>
                <a:cubicBezTo>
                  <a:pt x="45" y="17"/>
                  <a:pt x="45" y="17"/>
                  <a:pt x="45" y="17"/>
                </a:cubicBezTo>
                <a:cubicBezTo>
                  <a:pt x="43" y="14"/>
                  <a:pt x="38" y="10"/>
                  <a:pt x="38" y="10"/>
                </a:cubicBezTo>
                <a:cubicBezTo>
                  <a:pt x="33" y="5"/>
                  <a:pt x="19" y="0"/>
                  <a:pt x="10" y="11"/>
                </a:cubicBezTo>
                <a:cubicBezTo>
                  <a:pt x="0" y="21"/>
                  <a:pt x="1" y="35"/>
                  <a:pt x="19" y="51"/>
                </a:cubicBezTo>
                <a:cubicBezTo>
                  <a:pt x="37" y="67"/>
                  <a:pt x="45" y="75"/>
                  <a:pt x="45" y="75"/>
                </a:cubicBezTo>
                <a:cubicBezTo>
                  <a:pt x="45" y="75"/>
                  <a:pt x="53" y="67"/>
                  <a:pt x="71" y="51"/>
                </a:cubicBezTo>
                <a:cubicBezTo>
                  <a:pt x="89" y="35"/>
                  <a:pt x="90" y="21"/>
                  <a:pt x="80" y="10"/>
                </a:cubicBezTo>
                <a:close/>
              </a:path>
            </a:pathLst>
          </a:custGeom>
          <a:gradFill flip="none" rotWithShape="1">
            <a:gsLst>
              <a:gs pos="0">
                <a:srgbClr val="ED1C24">
                  <a:shade val="30000"/>
                  <a:satMod val="115000"/>
                </a:srgbClr>
              </a:gs>
              <a:gs pos="50000">
                <a:srgbClr val="ED1C24">
                  <a:shade val="67500"/>
                  <a:satMod val="115000"/>
                </a:srgbClr>
              </a:gs>
              <a:gs pos="100000">
                <a:srgbClr val="ED1C24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1"/>
          <p:cNvSpPr>
            <a:spLocks/>
          </p:cNvSpPr>
          <p:nvPr/>
        </p:nvSpPr>
        <p:spPr bwMode="auto">
          <a:xfrm>
            <a:off x="6858000" y="3463590"/>
            <a:ext cx="1619360" cy="1759760"/>
          </a:xfrm>
          <a:custGeom>
            <a:avLst/>
            <a:gdLst/>
            <a:ahLst/>
            <a:cxnLst>
              <a:cxn ang="0">
                <a:pos x="65" y="36"/>
              </a:cxn>
              <a:cxn ang="0">
                <a:pos x="56" y="38"/>
              </a:cxn>
              <a:cxn ang="0">
                <a:pos x="65" y="21"/>
              </a:cxn>
              <a:cxn ang="0">
                <a:pos x="43" y="0"/>
              </a:cxn>
              <a:cxn ang="0">
                <a:pos x="43" y="0"/>
              </a:cxn>
              <a:cxn ang="0">
                <a:pos x="21" y="21"/>
              </a:cxn>
              <a:cxn ang="0">
                <a:pos x="30" y="38"/>
              </a:cxn>
              <a:cxn ang="0">
                <a:pos x="21" y="36"/>
              </a:cxn>
              <a:cxn ang="0">
                <a:pos x="0" y="56"/>
              </a:cxn>
              <a:cxn ang="0">
                <a:pos x="21" y="77"/>
              </a:cxn>
              <a:cxn ang="0">
                <a:pos x="40" y="66"/>
              </a:cxn>
              <a:cxn ang="0">
                <a:pos x="38" y="84"/>
              </a:cxn>
              <a:cxn ang="0">
                <a:pos x="34" y="94"/>
              </a:cxn>
              <a:cxn ang="0">
                <a:pos x="52" y="94"/>
              </a:cxn>
              <a:cxn ang="0">
                <a:pos x="47" y="84"/>
              </a:cxn>
              <a:cxn ang="0">
                <a:pos x="45" y="66"/>
              </a:cxn>
              <a:cxn ang="0">
                <a:pos x="65" y="77"/>
              </a:cxn>
              <a:cxn ang="0">
                <a:pos x="86" y="57"/>
              </a:cxn>
              <a:cxn ang="0">
                <a:pos x="65" y="36"/>
              </a:cxn>
            </a:cxnLst>
            <a:rect l="0" t="0" r="r" b="b"/>
            <a:pathLst>
              <a:path w="86" h="94">
                <a:moveTo>
                  <a:pt x="65" y="36"/>
                </a:moveTo>
                <a:cubicBezTo>
                  <a:pt x="62" y="36"/>
                  <a:pt x="59" y="37"/>
                  <a:pt x="56" y="38"/>
                </a:cubicBezTo>
                <a:cubicBezTo>
                  <a:pt x="61" y="34"/>
                  <a:pt x="65" y="28"/>
                  <a:pt x="65" y="21"/>
                </a:cubicBezTo>
                <a:cubicBezTo>
                  <a:pt x="65" y="10"/>
                  <a:pt x="55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1" y="0"/>
                  <a:pt x="21" y="10"/>
                  <a:pt x="21" y="21"/>
                </a:cubicBezTo>
                <a:cubicBezTo>
                  <a:pt x="21" y="28"/>
                  <a:pt x="25" y="34"/>
                  <a:pt x="30" y="38"/>
                </a:cubicBezTo>
                <a:cubicBezTo>
                  <a:pt x="27" y="36"/>
                  <a:pt x="24" y="36"/>
                  <a:pt x="21" y="36"/>
                </a:cubicBezTo>
                <a:cubicBezTo>
                  <a:pt x="9" y="36"/>
                  <a:pt x="0" y="45"/>
                  <a:pt x="0" y="56"/>
                </a:cubicBezTo>
                <a:cubicBezTo>
                  <a:pt x="0" y="68"/>
                  <a:pt x="9" y="77"/>
                  <a:pt x="21" y="77"/>
                </a:cubicBezTo>
                <a:cubicBezTo>
                  <a:pt x="30" y="77"/>
                  <a:pt x="37" y="72"/>
                  <a:pt x="40" y="66"/>
                </a:cubicBezTo>
                <a:cubicBezTo>
                  <a:pt x="40" y="73"/>
                  <a:pt x="39" y="81"/>
                  <a:pt x="38" y="84"/>
                </a:cubicBezTo>
                <a:cubicBezTo>
                  <a:pt x="37" y="89"/>
                  <a:pt x="34" y="94"/>
                  <a:pt x="34" y="94"/>
                </a:cubicBezTo>
                <a:cubicBezTo>
                  <a:pt x="52" y="94"/>
                  <a:pt x="52" y="94"/>
                  <a:pt x="52" y="94"/>
                </a:cubicBezTo>
                <a:cubicBezTo>
                  <a:pt x="52" y="94"/>
                  <a:pt x="49" y="89"/>
                  <a:pt x="47" y="84"/>
                </a:cubicBezTo>
                <a:cubicBezTo>
                  <a:pt x="47" y="81"/>
                  <a:pt x="46" y="73"/>
                  <a:pt x="45" y="66"/>
                </a:cubicBezTo>
                <a:cubicBezTo>
                  <a:pt x="49" y="72"/>
                  <a:pt x="56" y="77"/>
                  <a:pt x="65" y="77"/>
                </a:cubicBezTo>
                <a:cubicBezTo>
                  <a:pt x="76" y="77"/>
                  <a:pt x="86" y="68"/>
                  <a:pt x="86" y="57"/>
                </a:cubicBezTo>
                <a:cubicBezTo>
                  <a:pt x="86" y="45"/>
                  <a:pt x="77" y="36"/>
                  <a:pt x="65" y="36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6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02"/>
          <p:cNvSpPr>
            <a:spLocks/>
          </p:cNvSpPr>
          <p:nvPr/>
        </p:nvSpPr>
        <p:spPr bwMode="auto">
          <a:xfrm>
            <a:off x="2756168" y="3475039"/>
            <a:ext cx="1739632" cy="1797894"/>
          </a:xfrm>
          <a:custGeom>
            <a:avLst/>
            <a:gdLst/>
            <a:ahLst/>
            <a:cxnLst>
              <a:cxn ang="0">
                <a:pos x="82" y="36"/>
              </a:cxn>
              <a:cxn ang="0">
                <a:pos x="52" y="1"/>
              </a:cxn>
              <a:cxn ang="0">
                <a:pos x="52" y="0"/>
              </a:cxn>
              <a:cxn ang="0">
                <a:pos x="52" y="1"/>
              </a:cxn>
              <a:cxn ang="0">
                <a:pos x="22" y="36"/>
              </a:cxn>
              <a:cxn ang="0">
                <a:pos x="11" y="83"/>
              </a:cxn>
              <a:cxn ang="0">
                <a:pos x="44" y="83"/>
              </a:cxn>
              <a:cxn ang="0">
                <a:pos x="44" y="83"/>
              </a:cxn>
              <a:cxn ang="0">
                <a:pos x="49" y="80"/>
              </a:cxn>
              <a:cxn ang="0">
                <a:pos x="49" y="80"/>
              </a:cxn>
              <a:cxn ang="0">
                <a:pos x="37" y="107"/>
              </a:cxn>
              <a:cxn ang="0">
                <a:pos x="67" y="108"/>
              </a:cxn>
              <a:cxn ang="0">
                <a:pos x="55" y="80"/>
              </a:cxn>
              <a:cxn ang="0">
                <a:pos x="55" y="80"/>
              </a:cxn>
              <a:cxn ang="0">
                <a:pos x="59" y="84"/>
              </a:cxn>
              <a:cxn ang="0">
                <a:pos x="59" y="84"/>
              </a:cxn>
              <a:cxn ang="0">
                <a:pos x="93" y="83"/>
              </a:cxn>
              <a:cxn ang="0">
                <a:pos x="82" y="36"/>
              </a:cxn>
            </a:cxnLst>
            <a:rect l="0" t="0" r="r" b="b"/>
            <a:pathLst>
              <a:path w="104" h="108">
                <a:moveTo>
                  <a:pt x="82" y="36"/>
                </a:moveTo>
                <a:cubicBezTo>
                  <a:pt x="62" y="17"/>
                  <a:pt x="55" y="6"/>
                  <a:pt x="52" y="1"/>
                </a:cubicBezTo>
                <a:cubicBezTo>
                  <a:pt x="52" y="1"/>
                  <a:pt x="52" y="0"/>
                  <a:pt x="52" y="0"/>
                </a:cubicBezTo>
                <a:cubicBezTo>
                  <a:pt x="52" y="0"/>
                  <a:pt x="52" y="1"/>
                  <a:pt x="52" y="1"/>
                </a:cubicBezTo>
                <a:cubicBezTo>
                  <a:pt x="49" y="6"/>
                  <a:pt x="42" y="17"/>
                  <a:pt x="22" y="36"/>
                </a:cubicBezTo>
                <a:cubicBezTo>
                  <a:pt x="2" y="55"/>
                  <a:pt x="0" y="70"/>
                  <a:pt x="11" y="83"/>
                </a:cubicBezTo>
                <a:cubicBezTo>
                  <a:pt x="21" y="94"/>
                  <a:pt x="38" y="89"/>
                  <a:pt x="44" y="83"/>
                </a:cubicBezTo>
                <a:cubicBezTo>
                  <a:pt x="44" y="83"/>
                  <a:pt x="44" y="83"/>
                  <a:pt x="44" y="83"/>
                </a:cubicBezTo>
                <a:cubicBezTo>
                  <a:pt x="44" y="83"/>
                  <a:pt x="45" y="83"/>
                  <a:pt x="49" y="80"/>
                </a:cubicBezTo>
                <a:cubicBezTo>
                  <a:pt x="49" y="80"/>
                  <a:pt x="49" y="80"/>
                  <a:pt x="49" y="80"/>
                </a:cubicBezTo>
                <a:cubicBezTo>
                  <a:pt x="48" y="93"/>
                  <a:pt x="40" y="105"/>
                  <a:pt x="37" y="107"/>
                </a:cubicBezTo>
                <a:cubicBezTo>
                  <a:pt x="67" y="108"/>
                  <a:pt x="67" y="108"/>
                  <a:pt x="67" y="108"/>
                </a:cubicBezTo>
                <a:cubicBezTo>
                  <a:pt x="64" y="105"/>
                  <a:pt x="56" y="93"/>
                  <a:pt x="55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8" y="83"/>
                  <a:pt x="59" y="84"/>
                  <a:pt x="59" y="84"/>
                </a:cubicBezTo>
                <a:cubicBezTo>
                  <a:pt x="59" y="84"/>
                  <a:pt x="59" y="84"/>
                  <a:pt x="59" y="84"/>
                </a:cubicBezTo>
                <a:cubicBezTo>
                  <a:pt x="65" y="89"/>
                  <a:pt x="82" y="94"/>
                  <a:pt x="93" y="83"/>
                </a:cubicBezTo>
                <a:cubicBezTo>
                  <a:pt x="104" y="70"/>
                  <a:pt x="102" y="55"/>
                  <a:pt x="82" y="36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6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49"/>
          <p:cNvSpPr>
            <a:spLocks/>
          </p:cNvSpPr>
          <p:nvPr/>
        </p:nvSpPr>
        <p:spPr bwMode="auto">
          <a:xfrm>
            <a:off x="4800600" y="3452266"/>
            <a:ext cx="1641294" cy="1881734"/>
          </a:xfrm>
          <a:custGeom>
            <a:avLst/>
            <a:gdLst/>
            <a:ahLst/>
            <a:cxnLst>
              <a:cxn ang="0">
                <a:pos x="157" y="90"/>
              </a:cxn>
              <a:cxn ang="0">
                <a:pos x="78" y="180"/>
              </a:cxn>
              <a:cxn ang="0">
                <a:pos x="0" y="90"/>
              </a:cxn>
              <a:cxn ang="0">
                <a:pos x="78" y="0"/>
              </a:cxn>
              <a:cxn ang="0">
                <a:pos x="157" y="90"/>
              </a:cxn>
            </a:cxnLst>
            <a:rect l="0" t="0" r="r" b="b"/>
            <a:pathLst>
              <a:path w="157" h="180">
                <a:moveTo>
                  <a:pt x="157" y="90"/>
                </a:moveTo>
                <a:lnTo>
                  <a:pt x="78" y="180"/>
                </a:lnTo>
                <a:lnTo>
                  <a:pt x="0" y="90"/>
                </a:lnTo>
                <a:lnTo>
                  <a:pt x="78" y="0"/>
                </a:lnTo>
                <a:lnTo>
                  <a:pt x="157" y="90"/>
                </a:lnTo>
                <a:close/>
              </a:path>
            </a:pathLst>
          </a:custGeom>
          <a:gradFill flip="none" rotWithShape="1">
            <a:gsLst>
              <a:gs pos="0">
                <a:srgbClr val="ED1C24">
                  <a:shade val="30000"/>
                  <a:satMod val="115000"/>
                </a:srgbClr>
              </a:gs>
              <a:gs pos="50000">
                <a:srgbClr val="ED1C24">
                  <a:shade val="67500"/>
                  <a:satMod val="115000"/>
                </a:srgbClr>
              </a:gs>
              <a:gs pos="100000">
                <a:srgbClr val="ED1C24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81000" y="1371600"/>
            <a:ext cx="8153400" cy="304800"/>
          </a:xfrm>
          <a:prstGeom prst="rect">
            <a:avLst/>
          </a:pr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50000">
                <a:srgbClr val="3A3A3A">
                  <a:shade val="67500"/>
                  <a:satMod val="115000"/>
                </a:srgbClr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362994" y="1523206"/>
            <a:ext cx="1524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83374" y="1523206"/>
            <a:ext cx="1524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400006" y="1523206"/>
            <a:ext cx="1524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33400" y="13716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85803" y="13716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44518" y="13716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35646" y="1371600"/>
            <a:ext cx="16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5800" y="182880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endParaRPr lang="en-US" sz="1200" dirty="0"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08223" y="182880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endParaRPr lang="en-US" sz="1200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666938" y="182880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endParaRPr lang="en-US" sz="1200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629400" y="182880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04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4553153</TotalTime>
  <Words>66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695</cp:revision>
  <dcterms:created xsi:type="dcterms:W3CDTF">2010-07-23T09:33:49Z</dcterms:created>
  <dcterms:modified xsi:type="dcterms:W3CDTF">2014-04-26T02:37:34Z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